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35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CDBE-E45A-4C71-886A-A7E41A4942B4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73D2-C8AC-4C8E-A553-2627668E6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CDBE-E45A-4C71-886A-A7E41A4942B4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73D2-C8AC-4C8E-A553-2627668E6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CDBE-E45A-4C71-886A-A7E41A4942B4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73D2-C8AC-4C8E-A553-2627668E6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CDBE-E45A-4C71-886A-A7E41A4942B4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73D2-C8AC-4C8E-A553-2627668E6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CDBE-E45A-4C71-886A-A7E41A4942B4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73D2-C8AC-4C8E-A553-2627668E6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CDBE-E45A-4C71-886A-A7E41A4942B4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73D2-C8AC-4C8E-A553-2627668E6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CDBE-E45A-4C71-886A-A7E41A4942B4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73D2-C8AC-4C8E-A553-2627668E6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CDBE-E45A-4C71-886A-A7E41A4942B4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73D2-C8AC-4C8E-A553-2627668E6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CDBE-E45A-4C71-886A-A7E41A4942B4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73D2-C8AC-4C8E-A553-2627668E6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CDBE-E45A-4C71-886A-A7E41A4942B4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73D2-C8AC-4C8E-A553-2627668E6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CDBE-E45A-4C71-886A-A7E41A4942B4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73D2-C8AC-4C8E-A553-2627668E6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5CDBE-E45A-4C71-886A-A7E41A4942B4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73D2-C8AC-4C8E-A553-2627668E65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C:\Users\CW\AppData\Roaming\PixelMetrics\CaptureWiz\Tem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2800"/>
            <a:ext cx="2850625" cy="914400"/>
          </a:xfrm>
          <a:prstGeom prst="rect">
            <a:avLst/>
          </a:prstGeom>
          <a:noFill/>
        </p:spPr>
      </p:pic>
      <p:pic>
        <p:nvPicPr>
          <p:cNvPr id="11272" name="Picture 8" descr="C:\Users\CW\AppData\Roaming\PixelMetrics\CaptureWiz\Temp\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6432677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CW</dc:creator>
  <cp:lastModifiedBy>CW</cp:lastModifiedBy>
  <cp:revision>2</cp:revision>
  <dcterms:created xsi:type="dcterms:W3CDTF">2015-05-11T15:32:44Z</dcterms:created>
  <dcterms:modified xsi:type="dcterms:W3CDTF">2015-05-11T15:39:22Z</dcterms:modified>
</cp:coreProperties>
</file>