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232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6E1C-96BD-450D-8F13-69FD251DC515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C7DD-FA15-4D48-84BC-746DF2718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6E1C-96BD-450D-8F13-69FD251DC515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C7DD-FA15-4D48-84BC-746DF2718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6E1C-96BD-450D-8F13-69FD251DC515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C7DD-FA15-4D48-84BC-746DF2718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6E1C-96BD-450D-8F13-69FD251DC515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C7DD-FA15-4D48-84BC-746DF2718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6E1C-96BD-450D-8F13-69FD251DC515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C7DD-FA15-4D48-84BC-746DF2718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6E1C-96BD-450D-8F13-69FD251DC515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C7DD-FA15-4D48-84BC-746DF2718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6E1C-96BD-450D-8F13-69FD251DC515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C7DD-FA15-4D48-84BC-746DF2718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6E1C-96BD-450D-8F13-69FD251DC515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C7DD-FA15-4D48-84BC-746DF2718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6E1C-96BD-450D-8F13-69FD251DC515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C7DD-FA15-4D48-84BC-746DF2718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6E1C-96BD-450D-8F13-69FD251DC515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C7DD-FA15-4D48-84BC-746DF2718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6E1C-96BD-450D-8F13-69FD251DC515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C7DD-FA15-4D48-84BC-746DF2718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86E1C-96BD-450D-8F13-69FD251DC515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AC7DD-FA15-4D48-84BC-746DF27185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 descr="C:\Users\CW\AppData\Roaming\PixelMetrics\CaptureWiz\Temp\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0"/>
            <a:ext cx="2642574" cy="1524000"/>
          </a:xfrm>
          <a:prstGeom prst="rect">
            <a:avLst/>
          </a:prstGeom>
          <a:noFill/>
        </p:spPr>
      </p:pic>
      <p:pic>
        <p:nvPicPr>
          <p:cNvPr id="11272" name="Picture 8" descr="C:\Users\CW\AppData\Roaming\PixelMetrics\CaptureWiz\Temp\1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9329" y="3962400"/>
            <a:ext cx="4168671" cy="1295400"/>
          </a:xfrm>
          <a:prstGeom prst="rect">
            <a:avLst/>
          </a:prstGeom>
          <a:noFill/>
        </p:spPr>
      </p:pic>
      <p:pic>
        <p:nvPicPr>
          <p:cNvPr id="11276" name="Picture 12" descr="C:\Users\CW\AppData\Roaming\PixelMetrics\CaptureWiz\Temp\1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0"/>
            <a:ext cx="6805883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CW</dc:creator>
  <cp:lastModifiedBy>CW</cp:lastModifiedBy>
  <cp:revision>10</cp:revision>
  <dcterms:created xsi:type="dcterms:W3CDTF">2015-05-18T18:22:24Z</dcterms:created>
  <dcterms:modified xsi:type="dcterms:W3CDTF">2015-05-18T19:41:37Z</dcterms:modified>
</cp:coreProperties>
</file>