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00" y="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407E-D7E7-4D65-82DB-F00363A2E6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5B1E-5651-4461-A8F3-2CBC0330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139" y="148855"/>
            <a:ext cx="544387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CSC 110 Winter 2016 Quiz 3 - Take Home                 </a:t>
            </a:r>
            <a:r>
              <a:rPr lang="en-US" sz="1200" b="1" dirty="0" smtClean="0"/>
              <a:t>       </a:t>
            </a:r>
            <a:endParaRPr lang="en-US" sz="1200" b="1" dirty="0"/>
          </a:p>
          <a:p>
            <a:pPr algn="ctr"/>
            <a:r>
              <a:rPr lang="en-US" sz="1200" b="1" dirty="0"/>
              <a:t>Write clear code.  Comment as necessary</a:t>
            </a:r>
            <a:r>
              <a:rPr lang="en-US" sz="1200" b="1" dirty="0" smtClean="0"/>
              <a:t>.  </a:t>
            </a:r>
          </a:p>
          <a:p>
            <a:endParaRPr lang="en-US" sz="1200" dirty="0" smtClean="0"/>
          </a:p>
          <a:p>
            <a:r>
              <a:rPr lang="en-US" sz="1200" dirty="0" smtClean="0"/>
              <a:t>Submit your quiz 3 python answers in a .</a:t>
            </a:r>
            <a:r>
              <a:rPr lang="en-US" sz="1200" dirty="0" err="1" smtClean="0"/>
              <a:t>py</a:t>
            </a:r>
            <a:r>
              <a:rPr lang="en-US" sz="1200" dirty="0" smtClean="0"/>
              <a:t> </a:t>
            </a:r>
            <a:r>
              <a:rPr lang="en-US" sz="1200" dirty="0"/>
              <a:t> </a:t>
            </a:r>
            <a:r>
              <a:rPr lang="en-US" sz="1200" dirty="0" smtClean="0"/>
              <a:t>file using your full name + </a:t>
            </a:r>
            <a:r>
              <a:rPr lang="en-US" sz="1200" dirty="0" smtClean="0"/>
              <a:t>Qz3 </a:t>
            </a:r>
            <a:r>
              <a:rPr lang="en-US" sz="1200" dirty="0" smtClean="0"/>
              <a:t>for the filename, e.g., </a:t>
            </a:r>
            <a:r>
              <a:rPr lang="en-US" sz="1200" dirty="0" smtClean="0"/>
              <a:t>ClarkeWellmanQz3.py</a:t>
            </a:r>
            <a:r>
              <a:rPr lang="en-US" sz="1200" dirty="0" smtClean="0"/>
              <a:t>.  For Q5, put your explanation into your .</a:t>
            </a:r>
            <a:r>
              <a:rPr lang="en-US" sz="1200" dirty="0" err="1" smtClean="0"/>
              <a:t>py</a:t>
            </a:r>
            <a:r>
              <a:rPr lang="en-US" sz="1200" dirty="0" smtClean="0"/>
              <a:t> code and comment it out.</a:t>
            </a:r>
          </a:p>
          <a:p>
            <a:endParaRPr lang="en-US" sz="1200" dirty="0" smtClean="0"/>
          </a:p>
          <a:p>
            <a:r>
              <a:rPr lang="en-US" sz="1200" dirty="0" smtClean="0"/>
              <a:t>Submit screen shots of your sample runs for each </a:t>
            </a:r>
            <a:r>
              <a:rPr lang="en-US" sz="1200" dirty="0"/>
              <a:t>question ( (in the turtle canvas screen) </a:t>
            </a:r>
            <a:r>
              <a:rPr lang="en-US" sz="1200" dirty="0" smtClean="0"/>
              <a:t>except </a:t>
            </a:r>
            <a:r>
              <a:rPr lang="en-US" sz="1200" dirty="0" smtClean="0"/>
              <a:t>Q5 in </a:t>
            </a:r>
            <a:r>
              <a:rPr lang="en-US" sz="1200" dirty="0" smtClean="0"/>
              <a:t>a Word or </a:t>
            </a:r>
            <a:r>
              <a:rPr lang="en-US" sz="1200" dirty="0" err="1" smtClean="0"/>
              <a:t>Powerpoint</a:t>
            </a:r>
            <a:r>
              <a:rPr lang="en-US" sz="1200" dirty="0" smtClean="0"/>
              <a:t> file using your </a:t>
            </a:r>
            <a:r>
              <a:rPr lang="en-US" sz="1200" dirty="0" err="1" smtClean="0"/>
              <a:t>fullname</a:t>
            </a:r>
            <a:r>
              <a:rPr lang="en-US" sz="1200" dirty="0" smtClean="0"/>
              <a:t> + </a:t>
            </a:r>
            <a:r>
              <a:rPr lang="en-US" sz="1200" dirty="0" smtClean="0"/>
              <a:t>Qz3Runs </a:t>
            </a:r>
            <a:r>
              <a:rPr lang="en-US" sz="1200" dirty="0" smtClean="0"/>
              <a:t>for the filename, e.g., </a:t>
            </a:r>
            <a:r>
              <a:rPr lang="en-US" sz="1200" dirty="0" smtClean="0"/>
              <a:t>ClarkeWellmanQz3Runs.pptx </a:t>
            </a:r>
            <a:r>
              <a:rPr lang="en-US" sz="1200" dirty="0" smtClean="0"/>
              <a:t>or </a:t>
            </a:r>
            <a:r>
              <a:rPr lang="en-US" sz="1200" dirty="0" smtClean="0"/>
              <a:t>ClarkeWellmanQz3Runs.docx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Submit your 2 files  through the Upload Link  by </a:t>
            </a:r>
            <a:r>
              <a:rPr lang="en-US" sz="1200" dirty="0" smtClean="0"/>
              <a:t>noon this coming Sunday.  </a:t>
            </a:r>
            <a:r>
              <a:rPr lang="en-US" sz="1200" dirty="0" smtClean="0"/>
              <a:t>Late quizzes will not be accepted</a:t>
            </a:r>
            <a:r>
              <a:rPr lang="en-US" sz="1200" dirty="0" smtClean="0"/>
              <a:t>. Do the best you can working by yourself.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54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894780"/>
            <a:ext cx="13430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wellman\AppData\Roaming\PixelMetrics\CaptureWiz\Tem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5" y="5783177"/>
            <a:ext cx="15144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" y="289560"/>
            <a:ext cx="64038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(20 pts)  Write a function, triangle(</a:t>
            </a:r>
            <a:r>
              <a:rPr lang="en-US" sz="1200" dirty="0" err="1" smtClean="0"/>
              <a:t>sz</a:t>
            </a:r>
            <a:r>
              <a:rPr lang="en-US" sz="1200" dirty="0" smtClean="0"/>
              <a:t>), that draws an equilateral triangle</a:t>
            </a:r>
          </a:p>
          <a:p>
            <a:r>
              <a:rPr lang="en-US" sz="1200" dirty="0" smtClean="0"/>
              <a:t>with a horizontal base and each side of length </a:t>
            </a:r>
            <a:r>
              <a:rPr lang="en-US" sz="1200" dirty="0" err="1" smtClean="0"/>
              <a:t>sz</a:t>
            </a:r>
            <a:r>
              <a:rPr lang="en-US" sz="1200" dirty="0" smtClean="0"/>
              <a:t>. [What is the turn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ngle required?  You will make 3 equal angle turns, drawing the next side after each turn, and you</a:t>
            </a:r>
          </a:p>
          <a:p>
            <a:r>
              <a:rPr lang="en-US" sz="1200" dirty="0" smtClean="0"/>
              <a:t>should return to the starting position and the starting angle</a:t>
            </a:r>
            <a:r>
              <a:rPr lang="en-US" sz="1200" dirty="0"/>
              <a:t>.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Sample run:</a:t>
            </a:r>
          </a:p>
          <a:p>
            <a:r>
              <a:rPr lang="en-US" sz="1200" dirty="0" smtClean="0"/>
              <a:t>&gt;&gt;&gt; triangle(120)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2.  (20 </a:t>
            </a:r>
            <a:r>
              <a:rPr lang="en-US" sz="1200" dirty="0"/>
              <a:t>pts) Write a function, </a:t>
            </a:r>
            <a:r>
              <a:rPr lang="en-US" sz="1200" dirty="0" err="1"/>
              <a:t>sixPtdStar</a:t>
            </a:r>
            <a:r>
              <a:rPr lang="en-US" sz="1200" dirty="0"/>
              <a:t>(</a:t>
            </a:r>
            <a:r>
              <a:rPr lang="en-US" sz="1200" dirty="0" err="1"/>
              <a:t>sz</a:t>
            </a:r>
            <a:r>
              <a:rPr lang="en-US" sz="1200" dirty="0"/>
              <a:t>), which uses triangle(</a:t>
            </a:r>
            <a:r>
              <a:rPr lang="en-US" sz="1200" dirty="0" err="1"/>
              <a:t>sz</a:t>
            </a:r>
            <a:r>
              <a:rPr lang="en-US" sz="1200" dirty="0"/>
              <a:t>) to </a:t>
            </a:r>
            <a:r>
              <a:rPr lang="en-US" sz="1200" dirty="0" smtClean="0"/>
              <a:t>draw a </a:t>
            </a:r>
            <a:r>
              <a:rPr lang="en-US" sz="1200" dirty="0" smtClean="0"/>
              <a:t>6-pointed </a:t>
            </a:r>
            <a:r>
              <a:rPr lang="en-US" sz="1200" dirty="0"/>
              <a:t>star by drawing 2 equilateral triangles and rotating one relative </a:t>
            </a:r>
            <a:r>
              <a:rPr lang="en-US" sz="1200" dirty="0" smtClean="0"/>
              <a:t>to the </a:t>
            </a:r>
            <a:r>
              <a:rPr lang="en-US" sz="1200" dirty="0"/>
              <a:t>other.[Draw the first triangle. Properly place &amp; point turtle </a:t>
            </a:r>
            <a:r>
              <a:rPr lang="en-US" sz="1200" dirty="0" smtClean="0"/>
              <a:t>for second </a:t>
            </a:r>
            <a:r>
              <a:rPr lang="en-US" sz="1200" dirty="0"/>
              <a:t>triangle, then draw second triangle. Return turtle to </a:t>
            </a:r>
            <a:r>
              <a:rPr lang="en-US" sz="1200" dirty="0" smtClean="0"/>
              <a:t>the initial position and angle. </a:t>
            </a:r>
            <a:r>
              <a:rPr lang="en-US" sz="1200" dirty="0"/>
              <a:t>When </a:t>
            </a:r>
            <a:r>
              <a:rPr lang="en-US" sz="1200" dirty="0" smtClean="0"/>
              <a:t>the 2 </a:t>
            </a:r>
            <a:r>
              <a:rPr lang="en-US" sz="1200" dirty="0"/>
              <a:t>sides of one </a:t>
            </a:r>
            <a:r>
              <a:rPr lang="en-US" sz="1200" dirty="0" smtClean="0"/>
              <a:t>triangle </a:t>
            </a:r>
            <a:r>
              <a:rPr lang="en-US" sz="1200" dirty="0"/>
              <a:t>intersect 1 side of the other triangle, the 1 side </a:t>
            </a:r>
            <a:r>
              <a:rPr lang="en-US" sz="1200" dirty="0" smtClean="0"/>
              <a:t>is trisected </a:t>
            </a:r>
            <a:r>
              <a:rPr lang="en-US" sz="1200" dirty="0"/>
              <a:t>(divided into 3 equal lengths) by the 2 sides. The angle between </a:t>
            </a:r>
            <a:r>
              <a:rPr lang="en-US" sz="1200" dirty="0" smtClean="0"/>
              <a:t>each of </a:t>
            </a:r>
            <a:r>
              <a:rPr lang="en-US" sz="1200" dirty="0"/>
              <a:t>the 2 sides of the one triangle and the 1 side of the other triangle is 60 deg</a:t>
            </a:r>
            <a:r>
              <a:rPr lang="en-US" sz="1200" dirty="0" smtClean="0"/>
              <a:t>. See notes added to star below.]  Sample </a:t>
            </a:r>
            <a:r>
              <a:rPr lang="en-US" sz="1200" dirty="0"/>
              <a:t>run: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sixPtdStr</a:t>
            </a:r>
            <a:r>
              <a:rPr lang="en-US" sz="1200" dirty="0"/>
              <a:t>(120)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6227064"/>
            <a:ext cx="640080" cy="658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56" y="6043392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</a:t>
            </a:r>
            <a:r>
              <a:rPr lang="en-US" sz="1200" baseline="30000" dirty="0" smtClean="0"/>
              <a:t>o</a:t>
            </a:r>
            <a:endParaRPr lang="en-US" sz="1200" baseline="300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617091" y="6855935"/>
            <a:ext cx="150452" cy="359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994561" y="6851427"/>
            <a:ext cx="150452" cy="359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1371014" y="6847679"/>
            <a:ext cx="150452" cy="359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833" y="7214016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dirty="0"/>
              <a:t>L</a:t>
            </a:r>
            <a:r>
              <a:rPr lang="en-US" sz="1200" dirty="0" smtClean="0"/>
              <a:t>/3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350" y="720950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dirty="0"/>
              <a:t>L</a:t>
            </a:r>
            <a:r>
              <a:rPr lang="en-US" sz="1200" dirty="0" smtClean="0"/>
              <a:t>/3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6266" y="718400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200" dirty="0"/>
              <a:t>L</a:t>
            </a:r>
            <a:r>
              <a:rPr lang="en-US" sz="1200" dirty="0" smtClean="0"/>
              <a:t>/3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80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" y="1059597"/>
            <a:ext cx="4371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4300"/>
            <a:ext cx="596515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(5 pts) Write a function, </a:t>
            </a:r>
            <a:r>
              <a:rPr lang="en-US" sz="1200" dirty="0" err="1" smtClean="0"/>
              <a:t>rowOfStars</a:t>
            </a:r>
            <a:r>
              <a:rPr lang="en-US" sz="1200" dirty="0" smtClean="0"/>
              <a:t>(</a:t>
            </a:r>
            <a:r>
              <a:rPr lang="en-US" sz="1200" dirty="0" err="1" smtClean="0"/>
              <a:t>numInRow,sz</a:t>
            </a:r>
            <a:r>
              <a:rPr lang="en-US" sz="1200" dirty="0" smtClean="0"/>
              <a:t>), which uses </a:t>
            </a:r>
            <a:r>
              <a:rPr lang="en-US" sz="1200" dirty="0" err="1" smtClean="0"/>
              <a:t>sixPtdStr</a:t>
            </a:r>
            <a:r>
              <a:rPr lang="en-US" sz="1200" dirty="0" smtClean="0"/>
              <a:t>(</a:t>
            </a:r>
            <a:r>
              <a:rPr lang="en-US" sz="1200" dirty="0" err="1" smtClean="0"/>
              <a:t>sz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to make a row of </a:t>
            </a:r>
            <a:r>
              <a:rPr lang="en-US" sz="1200" dirty="0" err="1" smtClean="0"/>
              <a:t>numInRow</a:t>
            </a:r>
            <a:r>
              <a:rPr lang="en-US" sz="1200" dirty="0" smtClean="0"/>
              <a:t> </a:t>
            </a:r>
            <a:r>
              <a:rPr lang="en-US" sz="1200" dirty="0" smtClean="0"/>
              <a:t>6-pointed </a:t>
            </a:r>
            <a:r>
              <a:rPr lang="en-US" sz="1200" dirty="0" smtClean="0"/>
              <a:t>stars each of side length </a:t>
            </a:r>
            <a:r>
              <a:rPr lang="en-US" sz="1200" dirty="0" err="1" smtClean="0"/>
              <a:t>sz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[Draw a </a:t>
            </a:r>
            <a:r>
              <a:rPr lang="en-US" sz="1200" dirty="0" smtClean="0"/>
              <a:t>6-pointed </a:t>
            </a:r>
            <a:r>
              <a:rPr lang="en-US" sz="1200" dirty="0" smtClean="0"/>
              <a:t>star, move forward; repeat.]</a:t>
            </a:r>
          </a:p>
          <a:p>
            <a:r>
              <a:rPr lang="en-US" sz="1200" dirty="0" smtClean="0"/>
              <a:t>Sample run:</a:t>
            </a:r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rowOfStars</a:t>
            </a:r>
            <a:r>
              <a:rPr lang="en-US" sz="1200" dirty="0" smtClean="0"/>
              <a:t>(6,72)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4.  (2.5 pts)Write a function, </a:t>
            </a:r>
            <a:r>
              <a:rPr lang="en-US" sz="1200" dirty="0" err="1" smtClean="0"/>
              <a:t>sqrOfRows</a:t>
            </a:r>
            <a:r>
              <a:rPr lang="en-US" sz="1200" dirty="0" smtClean="0"/>
              <a:t>(</a:t>
            </a:r>
            <a:r>
              <a:rPr lang="en-US" sz="1200" dirty="0" err="1" smtClean="0"/>
              <a:t>numInRow,sz</a:t>
            </a:r>
            <a:r>
              <a:rPr lang="en-US" sz="1200" dirty="0" smtClean="0"/>
              <a:t>), which uses </a:t>
            </a:r>
            <a:r>
              <a:rPr lang="en-US" sz="1200" dirty="0" err="1" smtClean="0"/>
              <a:t>rowOfStars</a:t>
            </a:r>
            <a:r>
              <a:rPr lang="en-US" sz="1200" dirty="0" smtClean="0"/>
              <a:t>(</a:t>
            </a:r>
            <a:r>
              <a:rPr lang="en-US" sz="1200" dirty="0" err="1" smtClean="0"/>
              <a:t>numInRow,sz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to make a square bordered by </a:t>
            </a:r>
            <a:r>
              <a:rPr lang="en-US" sz="1200" dirty="0" err="1" smtClean="0"/>
              <a:t>numInRow</a:t>
            </a:r>
            <a:r>
              <a:rPr lang="en-US" sz="1200" dirty="0" smtClean="0"/>
              <a:t> </a:t>
            </a:r>
            <a:r>
              <a:rPr lang="en-US" sz="1200" dirty="0" smtClean="0"/>
              <a:t>6-pointed </a:t>
            </a:r>
            <a:r>
              <a:rPr lang="en-US" sz="1200" dirty="0" smtClean="0"/>
              <a:t>starts, each of side length</a:t>
            </a:r>
          </a:p>
          <a:p>
            <a:r>
              <a:rPr lang="en-US" sz="1200" dirty="0" err="1" smtClean="0"/>
              <a:t>sz</a:t>
            </a:r>
            <a:r>
              <a:rPr lang="en-US" sz="1200" dirty="0" smtClean="0"/>
              <a:t>. [ Draw a row of stars, turn; repeat.]  Sample run:</a:t>
            </a:r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sqrOfRows</a:t>
            </a:r>
            <a:r>
              <a:rPr lang="en-US" sz="1200" dirty="0" smtClean="0"/>
              <a:t>(6,36)</a:t>
            </a:r>
            <a:endParaRPr lang="en-US" sz="1200" dirty="0"/>
          </a:p>
        </p:txBody>
      </p:sp>
      <p:pic>
        <p:nvPicPr>
          <p:cNvPr id="4" name="Picture 4" descr="C:\Users\cwellman\AppData\Roaming\PixelMetrics\CaptureWiz\Tem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" y="5014277"/>
            <a:ext cx="29813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163623"/>
            <a:ext cx="6337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5. [ 5 pts] Without writing the code, explain clearly </a:t>
            </a:r>
            <a:r>
              <a:rPr lang="en-US" sz="1200" u="sng" dirty="0" smtClean="0"/>
              <a:t>in your own words </a:t>
            </a:r>
            <a:r>
              <a:rPr lang="en-US" sz="1200" dirty="0" smtClean="0"/>
              <a:t>how you would change your code so that, in each star,  each of the 2 triangles used to draw the star is a different </a:t>
            </a:r>
            <a:r>
              <a:rPr lang="en-US" sz="1200" dirty="0"/>
              <a:t> line </a:t>
            </a:r>
            <a:r>
              <a:rPr lang="en-US" sz="1200" dirty="0" smtClean="0"/>
              <a:t>color, say one is red, and the other is blue.  Furthermore, the 2 colors should alternate from one star to the next:</a:t>
            </a:r>
          </a:p>
          <a:p>
            <a:r>
              <a:rPr lang="en-US" sz="1200" dirty="0" smtClean="0"/>
              <a:t>Star 1: triangle 1 is blue,  triangle 2 is red</a:t>
            </a:r>
          </a:p>
          <a:p>
            <a:r>
              <a:rPr lang="en-US" sz="1200" dirty="0" smtClean="0"/>
              <a:t>Star 2: triangle 1 is red,  triangle 2 is blue</a:t>
            </a:r>
          </a:p>
          <a:p>
            <a:r>
              <a:rPr lang="en-US" sz="1200" dirty="0" smtClean="0"/>
              <a:t>etc.</a:t>
            </a:r>
          </a:p>
          <a:p>
            <a:r>
              <a:rPr lang="en-US" sz="1200" dirty="0" smtClean="0"/>
              <a:t>Triangle 1 has </a:t>
            </a:r>
            <a:r>
              <a:rPr lang="en-US" sz="1200" dirty="0"/>
              <a:t> </a:t>
            </a:r>
            <a:r>
              <a:rPr lang="en-US" sz="1200" dirty="0" smtClean="0"/>
              <a:t>a pointy top, triangle 2 has a pointy bottom.</a:t>
            </a:r>
          </a:p>
          <a:p>
            <a:r>
              <a:rPr lang="en-US" sz="1200" dirty="0" smtClean="0"/>
              <a:t>What functions would you change? How would you change them? How would you alternate line colors from one star to the next?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6. [10 pts] For </a:t>
            </a:r>
            <a:r>
              <a:rPr lang="en-US" sz="1200" b="1" dirty="0" smtClean="0"/>
              <a:t>extra credit</a:t>
            </a:r>
            <a:r>
              <a:rPr lang="en-US" sz="1200" dirty="0" smtClean="0"/>
              <a:t>, write the python code for Q5.  </a:t>
            </a:r>
            <a:r>
              <a:rPr lang="en-US" sz="1200" dirty="0"/>
              <a:t>C</a:t>
            </a:r>
            <a:r>
              <a:rPr lang="en-US" sz="1200" dirty="0" smtClean="0"/>
              <a:t>ode for this question will not be accepted without a clear explanation in your own words in Q5</a:t>
            </a:r>
            <a:r>
              <a:rPr lang="en-US" sz="1200" dirty="0" smtClean="0"/>
              <a:t>.  My turtle screen for the modified </a:t>
            </a:r>
            <a:r>
              <a:rPr lang="en-US" sz="1200" dirty="0" err="1" smtClean="0"/>
              <a:t>sqrOf</a:t>
            </a:r>
            <a:r>
              <a:rPr lang="en-US" sz="1200" dirty="0" err="1" smtClean="0"/>
              <a:t>Rows</a:t>
            </a:r>
            <a:r>
              <a:rPr lang="en-US" sz="1200" dirty="0" smtClean="0"/>
              <a:t> function is shown below. [Try using multiple assignment to switch the colors.]</a:t>
            </a:r>
            <a:endParaRPr lang="en-US" sz="1200" dirty="0" smtClean="0"/>
          </a:p>
        </p:txBody>
      </p:sp>
      <p:pic>
        <p:nvPicPr>
          <p:cNvPr id="1026" name="Picture 2" descr="C:\Users\cwellman\AppData\Roaming\PixelMetrics\CaptureWiz\Tem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7" y="4772998"/>
            <a:ext cx="2802317" cy="279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576</Words>
  <Application>Microsoft Office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26</cp:revision>
  <dcterms:created xsi:type="dcterms:W3CDTF">2016-01-27T05:04:40Z</dcterms:created>
  <dcterms:modified xsi:type="dcterms:W3CDTF">2016-01-28T01:36:19Z</dcterms:modified>
</cp:coreProperties>
</file>