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03" autoAdjust="0"/>
    <p:restoredTop sz="94660"/>
  </p:normalViewPr>
  <p:slideViewPr>
    <p:cSldViewPr snapToGrid="0">
      <p:cViewPr>
        <p:scale>
          <a:sx n="60" d="100"/>
          <a:sy n="60" d="100"/>
        </p:scale>
        <p:origin x="121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B22-4019-43AD-B74E-40AE6BDE759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76BD-DC8F-456F-99C7-582E2CF9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1" y="148855"/>
            <a:ext cx="6637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CSC 110 Winter 2016 Quiz </a:t>
            </a:r>
            <a:r>
              <a:rPr lang="en-US" sz="1200" b="1" dirty="0"/>
              <a:t>5</a:t>
            </a:r>
            <a:r>
              <a:rPr lang="en-US" sz="1200" b="1" dirty="0" smtClean="0"/>
              <a:t> </a:t>
            </a:r>
            <a:r>
              <a:rPr lang="en-US" sz="1200" b="1" dirty="0"/>
              <a:t>- Take Home                 </a:t>
            </a:r>
            <a:r>
              <a:rPr lang="en-US" sz="1200" b="1" dirty="0" smtClean="0"/>
              <a:t>       </a:t>
            </a:r>
            <a:endParaRPr lang="en-US" sz="1200" b="1" dirty="0"/>
          </a:p>
          <a:p>
            <a:pPr algn="ctr"/>
            <a:r>
              <a:rPr lang="en-US" sz="1200" b="1" dirty="0"/>
              <a:t>Write clear code.  Comment as necessary</a:t>
            </a:r>
            <a:r>
              <a:rPr lang="en-US" sz="1200" b="1" dirty="0" smtClean="0"/>
              <a:t>.  </a:t>
            </a:r>
          </a:p>
          <a:p>
            <a:endParaRPr lang="en-US" sz="1200" dirty="0" smtClean="0"/>
          </a:p>
          <a:p>
            <a:r>
              <a:rPr lang="en-US" sz="1200" dirty="0" smtClean="0"/>
              <a:t>Submit your quiz </a:t>
            </a:r>
            <a:r>
              <a:rPr lang="en-US" sz="1200" dirty="0" smtClean="0"/>
              <a:t>5 </a:t>
            </a:r>
            <a:r>
              <a:rPr lang="en-US" sz="1200" dirty="0" smtClean="0"/>
              <a:t>python answers in a .</a:t>
            </a:r>
            <a:r>
              <a:rPr lang="en-US" sz="1200" dirty="0" err="1" smtClean="0"/>
              <a:t>py</a:t>
            </a:r>
            <a:r>
              <a:rPr lang="en-US" sz="1200" dirty="0" smtClean="0"/>
              <a:t> </a:t>
            </a:r>
            <a:r>
              <a:rPr lang="en-US" sz="1200" dirty="0"/>
              <a:t> </a:t>
            </a:r>
            <a:r>
              <a:rPr lang="en-US" sz="1200" dirty="0" smtClean="0"/>
              <a:t>file using your full name + </a:t>
            </a:r>
            <a:r>
              <a:rPr lang="en-US" sz="1200" dirty="0" smtClean="0"/>
              <a:t>Qz5 </a:t>
            </a:r>
            <a:r>
              <a:rPr lang="en-US" sz="1200" dirty="0" smtClean="0"/>
              <a:t>for the filename, e.g., </a:t>
            </a:r>
            <a:r>
              <a:rPr lang="en-US" sz="1200" dirty="0" smtClean="0"/>
              <a:t>ClarkeWellmanQz5.py</a:t>
            </a:r>
            <a:r>
              <a:rPr lang="en-US" sz="1200" dirty="0" smtClean="0"/>
              <a:t>.  </a:t>
            </a:r>
          </a:p>
          <a:p>
            <a:endParaRPr lang="en-US" sz="1200" dirty="0" smtClean="0"/>
          </a:p>
          <a:p>
            <a:r>
              <a:rPr lang="en-US" sz="1200" dirty="0" smtClean="0"/>
              <a:t>Quiz 5 is due Wednesday, February 27, by 4 p.m.  </a:t>
            </a:r>
            <a:r>
              <a:rPr lang="en-US" sz="1200" dirty="0" smtClean="0"/>
              <a:t>Late </a:t>
            </a:r>
            <a:r>
              <a:rPr lang="en-US" sz="1200" dirty="0" smtClean="0"/>
              <a:t>quizzes will not be accepted. Do the best you can working by yourself.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9488"/>
            <a:ext cx="59928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 Write a function, txt2nums(txt), which takes a string of comma separated floats,</a:t>
            </a:r>
          </a:p>
          <a:p>
            <a:r>
              <a:rPr lang="en-US" sz="1200" dirty="0"/>
              <a:t>&amp; which returns a list of comma separated floats.  Sample run:</a:t>
            </a:r>
          </a:p>
          <a:p>
            <a:r>
              <a:rPr lang="en-US" sz="1200" dirty="0"/>
              <a:t>&gt;&gt;&gt; print(text2nums('2.5, 8.5, 10.5'))</a:t>
            </a:r>
          </a:p>
          <a:p>
            <a:r>
              <a:rPr lang="en-US" sz="1200" dirty="0"/>
              <a:t>&gt;&gt;&gt; [2.5, 8.5, 10.5</a:t>
            </a:r>
            <a:r>
              <a:rPr lang="en-US" sz="1200" dirty="0" smtClean="0"/>
              <a:t>]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2. Write a function, </a:t>
            </a:r>
            <a:r>
              <a:rPr lang="en-US" sz="1200" dirty="0" err="1"/>
              <a:t>maxOf</a:t>
            </a:r>
            <a:r>
              <a:rPr lang="en-US" sz="1200" dirty="0"/>
              <a:t>(L), which returns the maximum element of list L, where L contains</a:t>
            </a:r>
          </a:p>
          <a:p>
            <a:r>
              <a:rPr lang="en-US" sz="1200" dirty="0"/>
              <a:t>numbers.  Sample run:</a:t>
            </a:r>
          </a:p>
          <a:p>
            <a:r>
              <a:rPr lang="en-US" sz="1200" dirty="0"/>
              <a:t>&gt;&gt;&gt; print('Max = ',</a:t>
            </a:r>
            <a:r>
              <a:rPr lang="en-US" sz="1200" dirty="0" err="1"/>
              <a:t>maxOf</a:t>
            </a:r>
            <a:r>
              <a:rPr lang="en-US" sz="1200" dirty="0"/>
              <a:t>([2.5,8.5,10.5]))</a:t>
            </a:r>
          </a:p>
          <a:p>
            <a:r>
              <a:rPr lang="en-US" sz="1200" dirty="0"/>
              <a:t>&gt;&gt;&gt; Max =  </a:t>
            </a:r>
            <a:r>
              <a:rPr lang="en-US" sz="1200" dirty="0" smtClean="0"/>
              <a:t>10.5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3. Write a function </a:t>
            </a:r>
            <a:r>
              <a:rPr lang="en-US" sz="1200" dirty="0" err="1"/>
              <a:t>minOf</a:t>
            </a:r>
            <a:r>
              <a:rPr lang="en-US" sz="1200" dirty="0"/>
              <a:t>(L),which returns the minimum element of list L, where L contains</a:t>
            </a:r>
          </a:p>
          <a:p>
            <a:r>
              <a:rPr lang="en-US" sz="1200" dirty="0"/>
              <a:t>numbers. Sample run:</a:t>
            </a:r>
          </a:p>
          <a:p>
            <a:r>
              <a:rPr lang="en-US" sz="1200" dirty="0"/>
              <a:t>&gt;&gt;&gt; print('Min =',</a:t>
            </a:r>
            <a:r>
              <a:rPr lang="en-US" sz="1200" dirty="0" err="1"/>
              <a:t>minOf</a:t>
            </a:r>
            <a:r>
              <a:rPr lang="en-US" sz="1200" dirty="0"/>
              <a:t>([2.5,8.5,10.5]))</a:t>
            </a:r>
          </a:p>
          <a:p>
            <a:r>
              <a:rPr lang="en-US" sz="1200" dirty="0"/>
              <a:t>&gt;&gt;&gt; Min = 2.5</a:t>
            </a:r>
          </a:p>
        </p:txBody>
      </p:sp>
    </p:spTree>
    <p:extLst>
      <p:ext uri="{BB962C8B-B14F-4D97-AF65-F5344CB8AC3E}">
        <p14:creationId xmlns:p14="http://schemas.microsoft.com/office/powerpoint/2010/main" val="392440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958" y="85062"/>
            <a:ext cx="674633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Write a function </a:t>
            </a:r>
            <a:r>
              <a:rPr lang="en-US" sz="1200" dirty="0" err="1"/>
              <a:t>avgOf</a:t>
            </a:r>
            <a:r>
              <a:rPr lang="en-US" sz="1200" dirty="0"/>
              <a:t>(L),which </a:t>
            </a:r>
            <a:r>
              <a:rPr lang="en-US" sz="1200" dirty="0" smtClean="0"/>
              <a:t>returns the </a:t>
            </a:r>
            <a:r>
              <a:rPr lang="en-US" sz="1200" dirty="0"/>
              <a:t>average of the elements of list L, where L contains</a:t>
            </a:r>
          </a:p>
          <a:p>
            <a:r>
              <a:rPr lang="en-US" sz="1200" dirty="0"/>
              <a:t>numbers. Sample run:</a:t>
            </a:r>
          </a:p>
          <a:p>
            <a:r>
              <a:rPr lang="en-US" sz="1200" dirty="0"/>
              <a:t>&gt;&gt;&gt; print('</a:t>
            </a:r>
            <a:r>
              <a:rPr lang="en-US" sz="1200" dirty="0" err="1"/>
              <a:t>Avg</a:t>
            </a:r>
            <a:r>
              <a:rPr lang="en-US" sz="1200" dirty="0"/>
              <a:t> =',</a:t>
            </a:r>
            <a:r>
              <a:rPr lang="en-US" sz="1200" dirty="0" err="1"/>
              <a:t>avgOf</a:t>
            </a:r>
            <a:r>
              <a:rPr lang="en-US" sz="1200" dirty="0"/>
              <a:t>([2.5,8.5,10.5]))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Avg</a:t>
            </a:r>
            <a:r>
              <a:rPr lang="en-US" sz="1200" dirty="0"/>
              <a:t> = </a:t>
            </a:r>
            <a:r>
              <a:rPr lang="en-US" sz="1200" dirty="0" smtClean="0"/>
              <a:t>7.166666666666667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5. Use txt2nums(txt) as a helper function in writing a function, </a:t>
            </a:r>
            <a:r>
              <a:rPr lang="en-US" sz="1200" dirty="0" err="1"/>
              <a:t>max_min_Avg</a:t>
            </a:r>
            <a:r>
              <a:rPr lang="en-US" sz="1200" dirty="0"/>
              <a:t>(</a:t>
            </a:r>
            <a:r>
              <a:rPr lang="en-US" sz="1200" dirty="0" err="1"/>
              <a:t>fname</a:t>
            </a:r>
            <a:r>
              <a:rPr lang="en-US" sz="1200" dirty="0"/>
              <a:t>), which reads</a:t>
            </a:r>
          </a:p>
          <a:p>
            <a:r>
              <a:rPr lang="en-US" sz="1200" dirty="0"/>
              <a:t>file, </a:t>
            </a:r>
            <a:r>
              <a:rPr lang="en-US" sz="1200" dirty="0" err="1"/>
              <a:t>fname</a:t>
            </a:r>
            <a:r>
              <a:rPr lang="en-US" sz="1200" dirty="0"/>
              <a:t>, consisting of floats, where there are a different number of floats on each line, and </a:t>
            </a:r>
          </a:p>
          <a:p>
            <a:r>
              <a:rPr lang="en-US" sz="1200" dirty="0"/>
              <a:t>which returns the tuple, max</a:t>
            </a:r>
            <a:r>
              <a:rPr lang="en-US" sz="1200" dirty="0" smtClean="0"/>
              <a:t>, min, </a:t>
            </a:r>
            <a:r>
              <a:rPr lang="en-US" sz="1200" dirty="0" err="1" smtClean="0"/>
              <a:t>avg</a:t>
            </a:r>
            <a:r>
              <a:rPr lang="en-US" sz="1200" dirty="0"/>
              <a:t>, where max is the largest float, min is the smallest</a:t>
            </a:r>
          </a:p>
          <a:p>
            <a:r>
              <a:rPr lang="en-US" sz="1200" dirty="0"/>
              <a:t>float, and </a:t>
            </a:r>
            <a:r>
              <a:rPr lang="en-US" sz="1200" dirty="0" err="1"/>
              <a:t>avg</a:t>
            </a:r>
            <a:r>
              <a:rPr lang="en-US" sz="1200" dirty="0"/>
              <a:t> is the average of the floats in the file </a:t>
            </a:r>
            <a:r>
              <a:rPr lang="en-US" sz="1200" dirty="0" err="1"/>
              <a:t>fname</a:t>
            </a:r>
            <a:r>
              <a:rPr lang="en-US" sz="1200" dirty="0"/>
              <a:t>.  Make sure your function </a:t>
            </a:r>
          </a:p>
          <a:p>
            <a:r>
              <a:rPr lang="en-US" sz="1200" dirty="0"/>
              <a:t>works with a different number of floats on each line. A sample file might be [</a:t>
            </a:r>
            <a:r>
              <a:rPr lang="en-US" sz="1200" dirty="0" err="1"/>
              <a:t>fname</a:t>
            </a:r>
            <a:r>
              <a:rPr lang="en-US" sz="1200" dirty="0"/>
              <a:t> = 'quiz5Floats.txt']:</a:t>
            </a:r>
          </a:p>
          <a:p>
            <a:r>
              <a:rPr lang="en-US" sz="1200" dirty="0"/>
              <a:t>    1.234,5.321,7.890</a:t>
            </a:r>
          </a:p>
          <a:p>
            <a:r>
              <a:rPr lang="en-US" sz="1200" dirty="0"/>
              <a:t>    4.169,2.751</a:t>
            </a:r>
          </a:p>
          <a:p>
            <a:r>
              <a:rPr lang="en-US" sz="1200" dirty="0"/>
              <a:t>    3.2,1.0</a:t>
            </a:r>
          </a:p>
          <a:p>
            <a:r>
              <a:rPr lang="en-US" sz="1200" dirty="0"/>
              <a:t>    7.8</a:t>
            </a:r>
          </a:p>
          <a:p>
            <a:r>
              <a:rPr lang="en-US" sz="1200" dirty="0"/>
              <a:t>    9.74,-27.4</a:t>
            </a:r>
          </a:p>
          <a:p>
            <a:r>
              <a:rPr lang="en-US" sz="1200" dirty="0"/>
              <a:t>Sample run:</a:t>
            </a:r>
          </a:p>
          <a:p>
            <a:r>
              <a:rPr lang="en-US" sz="1200" dirty="0"/>
              <a:t>&gt;&gt;&gt; print('Max, Min, </a:t>
            </a:r>
            <a:r>
              <a:rPr lang="en-US" sz="1200" dirty="0" err="1"/>
              <a:t>Avg</a:t>
            </a:r>
            <a:r>
              <a:rPr lang="en-US" sz="1200" dirty="0"/>
              <a:t> =',</a:t>
            </a:r>
            <a:r>
              <a:rPr lang="en-US" sz="1200" dirty="0" err="1"/>
              <a:t>max_min_Avg</a:t>
            </a:r>
            <a:r>
              <a:rPr lang="en-US" sz="1200" dirty="0"/>
              <a:t>('quiz5Floats.txt'))</a:t>
            </a:r>
          </a:p>
          <a:p>
            <a:r>
              <a:rPr lang="en-US" sz="1200" dirty="0"/>
              <a:t>&gt;&gt;&gt; Max, Min, </a:t>
            </a:r>
            <a:r>
              <a:rPr lang="en-US" sz="1200" dirty="0" err="1"/>
              <a:t>Avg</a:t>
            </a:r>
            <a:r>
              <a:rPr lang="en-US" sz="1200" dirty="0"/>
              <a:t> = (9.74, -27.4, 1.5705000000000005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6. Write a function </a:t>
            </a:r>
            <a:r>
              <a:rPr lang="en-US" sz="1200" dirty="0" err="1"/>
              <a:t>findMetricOf</a:t>
            </a:r>
            <a:r>
              <a:rPr lang="en-US" sz="1200" dirty="0"/>
              <a:t>(</a:t>
            </a:r>
            <a:r>
              <a:rPr lang="en-US" sz="1200" dirty="0" err="1"/>
              <a:t>fname</a:t>
            </a:r>
            <a:r>
              <a:rPr lang="en-US" sz="1200" dirty="0"/>
              <a:t>), which uses </a:t>
            </a:r>
            <a:r>
              <a:rPr lang="en-US" sz="1200" dirty="0" err="1"/>
              <a:t>max_min_Avg</a:t>
            </a:r>
            <a:r>
              <a:rPr lang="en-US" sz="1200" dirty="0"/>
              <a:t>(</a:t>
            </a:r>
            <a:r>
              <a:rPr lang="en-US" sz="1200" dirty="0" err="1"/>
              <a:t>fname</a:t>
            </a:r>
            <a:r>
              <a:rPr lang="en-US" sz="1200" dirty="0"/>
              <a:t>) as a helper function</a:t>
            </a:r>
          </a:p>
          <a:p>
            <a:r>
              <a:rPr lang="en-US" sz="1200" dirty="0"/>
              <a:t>to return </a:t>
            </a:r>
            <a:r>
              <a:rPr lang="en-US" sz="1200" dirty="0" err="1"/>
              <a:t>avg</a:t>
            </a:r>
            <a:r>
              <a:rPr lang="en-US" sz="1200" dirty="0"/>
              <a:t>*(max - min)/(max + min), where max, min and </a:t>
            </a:r>
            <a:r>
              <a:rPr lang="en-US" sz="1200" dirty="0" err="1"/>
              <a:t>avg</a:t>
            </a:r>
            <a:r>
              <a:rPr lang="en-US" sz="1200" dirty="0"/>
              <a:t> are the maximum, the minimum and the</a:t>
            </a:r>
          </a:p>
          <a:p>
            <a:r>
              <a:rPr lang="en-US" sz="1200" dirty="0"/>
              <a:t>average of the floats in the text file </a:t>
            </a:r>
            <a:r>
              <a:rPr lang="en-US" sz="1200" dirty="0" err="1"/>
              <a:t>fname</a:t>
            </a:r>
            <a:r>
              <a:rPr lang="en-US" sz="1200" dirty="0"/>
              <a:t>. Sample run:</a:t>
            </a:r>
          </a:p>
          <a:p>
            <a:r>
              <a:rPr lang="en-US" sz="1200" dirty="0"/>
              <a:t>&gt;&gt;&gt; print('Metric =',</a:t>
            </a:r>
            <a:r>
              <a:rPr lang="en-US" sz="1200" dirty="0" err="1"/>
              <a:t>findMetricOf</a:t>
            </a:r>
            <a:r>
              <a:rPr lang="en-US" sz="1200" dirty="0"/>
              <a:t>('quiz5Floats.txt'))</a:t>
            </a:r>
          </a:p>
          <a:p>
            <a:r>
              <a:rPr lang="en-US" sz="1200" dirty="0"/>
              <a:t>&gt;&gt;&gt; Metric = -3.3028522083805227</a:t>
            </a:r>
          </a:p>
        </p:txBody>
      </p:sp>
    </p:spTree>
    <p:extLst>
      <p:ext uri="{BB962C8B-B14F-4D97-AF65-F5344CB8AC3E}">
        <p14:creationId xmlns:p14="http://schemas.microsoft.com/office/powerpoint/2010/main" val="212622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445</Words>
  <Application>Microsoft Office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11</cp:revision>
  <dcterms:created xsi:type="dcterms:W3CDTF">2016-02-06T01:47:35Z</dcterms:created>
  <dcterms:modified xsi:type="dcterms:W3CDTF">2016-02-13T05:47:16Z</dcterms:modified>
</cp:coreProperties>
</file>