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11" autoAdjust="0"/>
    <p:restoredTop sz="94660"/>
  </p:normalViewPr>
  <p:slideViewPr>
    <p:cSldViewPr snapToGrid="0">
      <p:cViewPr>
        <p:scale>
          <a:sx n="140" d="100"/>
          <a:sy n="140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4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9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D2F7-3737-4890-B19B-2E533731631A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B65D-2A8A-4165-A95B-238CB0FC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77418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CSC 110 Winter 2016                       Take Home Quiz 7</a:t>
            </a:r>
          </a:p>
          <a:p>
            <a:r>
              <a:rPr lang="en-US" sz="1200" dirty="0" smtClean="0"/>
              <a:t>Write clear code. Comment as necessary.  Submit .</a:t>
            </a:r>
            <a:r>
              <a:rPr lang="en-US" sz="1200" dirty="0" err="1" smtClean="0"/>
              <a:t>py</a:t>
            </a:r>
            <a:r>
              <a:rPr lang="en-US" sz="1200" dirty="0" smtClean="0"/>
              <a:t> code via uplink before  3 pm Sunday March 13. </a:t>
            </a:r>
          </a:p>
          <a:p>
            <a:r>
              <a:rPr lang="en-US" sz="1200" dirty="0" smtClean="0"/>
              <a:t>10 pts/question.</a:t>
            </a:r>
            <a:endParaRPr lang="en-US" sz="1200" dirty="0"/>
          </a:p>
          <a:p>
            <a:r>
              <a:rPr lang="en-US" sz="1200" dirty="0" smtClean="0"/>
              <a:t>This quiz is about writing code to do simple math with fractions that have </a:t>
            </a:r>
            <a:r>
              <a:rPr lang="en-US" sz="1200" dirty="0" err="1" smtClean="0"/>
              <a:t>ints</a:t>
            </a:r>
            <a:r>
              <a:rPr lang="en-US" sz="1200" dirty="0" smtClean="0"/>
              <a:t> as numerator and denominator.  To simplify the code, assume that denominators are always nonzero &amp; that you do not have to worry about division by zero.  </a:t>
            </a:r>
          </a:p>
          <a:p>
            <a:r>
              <a:rPr lang="en-US" sz="1200" dirty="0" smtClean="0"/>
              <a:t>Note that you are </a:t>
            </a:r>
            <a:r>
              <a:rPr lang="en-US" sz="1200" u="sng" dirty="0" smtClean="0"/>
              <a:t>not</a:t>
            </a:r>
            <a:r>
              <a:rPr lang="en-US" sz="1200" dirty="0" smtClean="0"/>
              <a:t> allowed to use the </a:t>
            </a:r>
            <a:r>
              <a:rPr lang="en-US" sz="1200" b="1" dirty="0" smtClean="0"/>
              <a:t>fraction</a:t>
            </a:r>
            <a:r>
              <a:rPr lang="en-US" sz="1200" dirty="0" smtClean="0"/>
              <a:t> module!  All requested functions must be written from scratch.  The one exception is the following function, which uses the Euclidian algorithm for finding the greatest common divisor between </a:t>
            </a:r>
            <a:r>
              <a:rPr lang="en-US" sz="1200" dirty="0" err="1" smtClean="0"/>
              <a:t>ints</a:t>
            </a:r>
            <a:r>
              <a:rPr lang="en-US" sz="1200" dirty="0" smtClean="0"/>
              <a:t> a and b.  Look it up on Wikipedia for an explanation.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 sample run for each function is included in the function </a:t>
            </a:r>
            <a:r>
              <a:rPr lang="en-US" sz="1200" dirty="0" err="1" smtClean="0"/>
              <a:t>docstring</a:t>
            </a:r>
            <a:r>
              <a:rPr lang="en-US" sz="1200" dirty="0" smtClean="0"/>
              <a:t>. Plan on using </a:t>
            </a:r>
            <a:r>
              <a:rPr lang="en-US" sz="1200" dirty="0" err="1" smtClean="0"/>
              <a:t>gcd</a:t>
            </a:r>
            <a:r>
              <a:rPr lang="en-US" sz="1200" dirty="0" smtClean="0"/>
              <a:t>(</a:t>
            </a:r>
            <a:r>
              <a:rPr lang="en-US" sz="1200" dirty="0" err="1" smtClean="0"/>
              <a:t>a,b</a:t>
            </a:r>
            <a:r>
              <a:rPr lang="en-US" sz="1200" dirty="0" smtClean="0"/>
              <a:t>) for the quiz.</a:t>
            </a:r>
          </a:p>
          <a:p>
            <a:r>
              <a:rPr lang="en-US" sz="1200" dirty="0" smtClean="0"/>
              <a:t>Write the following functions.  Show sample runs for each.</a:t>
            </a:r>
          </a:p>
          <a:p>
            <a:r>
              <a:rPr lang="en-US" sz="1200" dirty="0" smtClean="0"/>
              <a:t>(1)</a:t>
            </a:r>
          </a:p>
          <a:p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(2)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1030" name="Picture 6" descr="C:\Users\cwellman\AppData\Roaming\PixelMetrics\CaptureWiz\Tem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" y="1821815"/>
            <a:ext cx="4695526" cy="14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cwellman\AppData\Roaming\PixelMetrics\CaptureWiz\Temp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1" y="3749357"/>
            <a:ext cx="6050314" cy="134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wellman\AppData\Roaming\PixelMetrics\CaptureWiz\Tem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1" y="6146243"/>
            <a:ext cx="5807052" cy="109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" y="83820"/>
            <a:ext cx="35618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(3)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(4)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(5)</a:t>
            </a:r>
            <a:endParaRPr lang="en-US" sz="1200" dirty="0"/>
          </a:p>
        </p:txBody>
      </p:sp>
      <p:pic>
        <p:nvPicPr>
          <p:cNvPr id="2052" name="Picture 4" descr="C:\Users\cwellman\AppData\Roaming\PixelMetrics\CaptureWiz\Temp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8" y="2462212"/>
            <a:ext cx="6182832" cy="12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cwellman\AppData\Roaming\PixelMetrics\CaptureWiz\Temp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" y="5418136"/>
            <a:ext cx="5972460" cy="117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cwellman\AppData\Roaming\PixelMetrics\CaptureWiz\Temp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8" y="71283"/>
            <a:ext cx="5836054" cy="10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" y="198120"/>
            <a:ext cx="3561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(6)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(7)</a:t>
            </a:r>
            <a:endParaRPr lang="en-US" sz="1200" dirty="0"/>
          </a:p>
        </p:txBody>
      </p:sp>
      <p:pic>
        <p:nvPicPr>
          <p:cNvPr id="3074" name="Picture 2" descr="C:\Users\cwellman\AppData\Roaming\PixelMetrics\CaptureWiz\Tem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05740"/>
            <a:ext cx="5940440" cy="119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wellman\AppData\Roaming\PixelMetrics\CaptureWiz\Temp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503775"/>
            <a:ext cx="5918455" cy="109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5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2286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(8)</a:t>
            </a:r>
            <a:endParaRPr lang="en-US" sz="1200" dirty="0"/>
          </a:p>
        </p:txBody>
      </p:sp>
      <p:pic>
        <p:nvPicPr>
          <p:cNvPr id="4098" name="Picture 2" descr="C:\Users\cwellman\AppData\Roaming\PixelMetrics\CaptureWiz\Temp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8" y="228600"/>
            <a:ext cx="6098134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6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188</Words>
  <Application>Microsoft Office PowerPoint</Application>
  <PresentationFormat>On-screen Show (4:3)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Clarke Wellman</cp:lastModifiedBy>
  <cp:revision>10</cp:revision>
  <dcterms:created xsi:type="dcterms:W3CDTF">2016-03-06T15:54:15Z</dcterms:created>
  <dcterms:modified xsi:type="dcterms:W3CDTF">2016-03-06T16:44:58Z</dcterms:modified>
</cp:coreProperties>
</file>