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6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6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3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15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6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52E3-69FB-45BB-804A-63F5906BFD6A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1717-725A-4DC1-820A-EAA0D1875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2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123123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56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123123</vt:lpstr>
    </vt:vector>
  </TitlesOfParts>
  <Company>Softrust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123123</dc:title>
  <dc:creator>Артём Поляк</dc:creator>
  <cp:lastModifiedBy>Артём Поляк</cp:lastModifiedBy>
  <cp:revision>1</cp:revision>
  <dcterms:created xsi:type="dcterms:W3CDTF">2019-06-17T08:21:23Z</dcterms:created>
  <dcterms:modified xsi:type="dcterms:W3CDTF">2019-06-17T08:21:34Z</dcterms:modified>
</cp:coreProperties>
</file>