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3" r:id="rId3"/>
    <p:sldId id="392" r:id="rId4"/>
    <p:sldId id="344" r:id="rId5"/>
    <p:sldId id="39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DBCB-C5F7-F5DC-E469-E2CA1FAAF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C73C-E57D-6C96-F031-508E5D3D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D2CFC-C2CC-E9EC-3683-7E2EF2A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B4BD-6E7D-47A2-5673-58C6AB0B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6CAFE-0B4A-9652-259F-0C326ED1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703FE-3E7B-CCDC-6C8F-035DE99B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9D436-3B7F-16E6-F5AA-F3586DBB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4C525-D539-2D99-B994-3A819749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90B8F-122D-F3A2-49EE-2B1ABC52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C0D09-8939-CF7C-D79E-E47E6A2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9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3BAD39-9AEB-5218-7C18-0200B7956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EFBE2-6627-C8A6-309D-40241575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4CAD5-2ACD-72D1-938F-5B987596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49B15-8356-F1D9-9327-70E78916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29F27-B507-91BB-1575-602A4291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8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512000" y="0"/>
            <a:ext cx="4680000" cy="68580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3" descr="dji-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4" y="6371912"/>
            <a:ext cx="470191" cy="2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1179-CA44-4744-3721-5D2D2647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845C-52A6-B65A-8005-54128857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5989-751A-8272-58F8-F72881EF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3288-0163-31F2-0B76-BA8E4E48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BBE07-0DFA-BDC2-2D7B-C14B3877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9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3716-74CB-1FAC-2F7B-C146C13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B8B1B-3E00-4D86-429C-067A90F0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10803-891C-09AA-B141-982753D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84691-DFE3-A8AF-FEEF-11C942F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92662-558D-DB42-720C-C99E9889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27E04-E1A5-10CF-7EEC-E725B343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942E0-09DE-F279-BB71-11D2E9657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9A298-2BB2-007B-95FB-99F1283E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207DD-7450-9F99-807C-8F3835C7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EB60-D4B8-8083-8BD9-839AD56F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32E96-FAC8-8BAB-D7F0-67E34F6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4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36798-E2EB-CBF7-BBCA-2A7D8A75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DAA10-27D0-C3B4-541A-B3AF1AB3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52847-F08E-D134-5B10-C3093F9B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4DFE56-6A5A-B4A6-1F2D-DB39537E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3B09C-B448-F5FE-9B3E-587D73715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54AFC7-C007-6EB6-51AA-6C1DA423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5B4BF-672C-167A-D32D-E889E7A1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D4617D-078C-896F-C176-6885CF5C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D1A1-872E-7090-FA85-D0E81698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530FC-47D3-C782-8778-0E7DFD2E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BBD9E-26DA-D6F2-E38A-91B8F01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A5EF9-D57E-0202-DC36-C6FD090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47BF9-0E67-3B58-159D-5424C647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CE1DF0-9FA5-A88C-9633-6EE46485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09B70-6504-CAAF-6F60-C2B60FB9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0D820-5055-1A00-0451-2C9C3598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FE3AF-4CE0-4630-618C-85EFA9C9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94FF5-65BA-35E6-7483-B17C89FB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16A17-A110-E8BD-C7E5-281236AE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DCB2E-1CD4-6C0C-7DFE-1921F40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C03D7-C536-4BB0-C453-B2DCB3D2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975E7-B002-F828-B14F-32BE3C02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36B5D1-74D2-E1D1-2621-B02D172EF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32703-F256-39DE-6501-519675A8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3E71C-F5EE-C3EA-D989-C7C418A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44967-230D-A3E7-8533-0FF01548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29500-0DF7-53C6-5C36-1C33D404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AFEABC-9007-F50C-E46D-66FFEAA0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983A6-D8B2-190A-D9E0-23B8B960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6D96-8E22-5A29-EF38-260D71AF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7687-AFE3-4EAA-B8FE-C41D1AC439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79E6D-8A4C-30F0-022D-25294472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CD042-3351-F660-A8CC-1E7884ABC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A7A2-82B5-4A6B-9C4E-AC1322FA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6521">
            <a:off x="9906572" y="3113977"/>
            <a:ext cx="1778957" cy="1673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013">
            <a:off x="10500320" y="-798711"/>
            <a:ext cx="1536700" cy="16062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0217"/>
            <a:ext cx="4896645" cy="2206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5135744"/>
            <a:ext cx="1041400" cy="335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0000">
            <a:off x="7976387" y="-931929"/>
            <a:ext cx="1536700" cy="16062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56" y="5064918"/>
            <a:ext cx="1317697" cy="13176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98440" y="5436882"/>
            <a:ext cx="1536700" cy="1606293"/>
          </a:xfrm>
          <a:prstGeom prst="rect">
            <a:avLst/>
          </a:prstGeom>
        </p:spPr>
      </p:pic>
      <p:grpSp>
        <p:nvGrpSpPr>
          <p:cNvPr id="18" name="组 17"/>
          <p:cNvGrpSpPr/>
          <p:nvPr/>
        </p:nvGrpSpPr>
        <p:grpSpPr>
          <a:xfrm>
            <a:off x="3379704" y="1813774"/>
            <a:ext cx="6197730" cy="2554624"/>
            <a:chOff x="4152577" y="597430"/>
            <a:chExt cx="4586941" cy="2602382"/>
          </a:xfrm>
        </p:grpSpPr>
        <p:sp>
          <p:nvSpPr>
            <p:cNvPr id="13" name="文本框 12"/>
            <p:cNvSpPr txBox="1"/>
            <p:nvPr/>
          </p:nvSpPr>
          <p:spPr>
            <a:xfrm>
              <a:off x="4637370" y="683744"/>
              <a:ext cx="136719" cy="376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81805" y="1187754"/>
              <a:ext cx="4557713" cy="94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5400" b="1" dirty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Big Data analysis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78260" y="2214355"/>
              <a:ext cx="2596328" cy="470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Speaker: Sun Chunhui</a:t>
              </a:r>
              <a:endParaRPr kumimoji="1" lang="zh-CN" altLang="en-US" sz="24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rot="16200000">
              <a:off x="7911861" y="2946178"/>
              <a:ext cx="142227" cy="14222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52577" y="597430"/>
              <a:ext cx="4557713" cy="2602382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33" y="2574253"/>
            <a:ext cx="5601137" cy="74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1"/>
          <p:cNvGrpSpPr/>
          <p:nvPr/>
        </p:nvGrpSpPr>
        <p:grpSpPr>
          <a:xfrm>
            <a:off x="9050827" y="4199343"/>
            <a:ext cx="753199" cy="697879"/>
            <a:chOff x="11088058" y="5831839"/>
            <a:chExt cx="753199" cy="697879"/>
          </a:xfrm>
        </p:grpSpPr>
        <p:sp>
          <p:nvSpPr>
            <p:cNvPr id="3" name="直角三角形 2"/>
            <p:cNvSpPr/>
            <p:nvPr/>
          </p:nvSpPr>
          <p:spPr>
            <a:xfrm rot="16200000">
              <a:off x="11438708" y="5831839"/>
              <a:ext cx="306252" cy="306252"/>
            </a:xfrm>
            <a:prstGeom prst="rt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227933" y="6190475"/>
              <a:ext cx="60946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00">
                  <a:solidFill>
                    <a:srgbClr val="44546A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ROBOMASTER</a:t>
              </a:r>
              <a:endParaRPr kumimoji="1" lang="zh-CN" altLang="en-US" sz="500" dirty="0">
                <a:solidFill>
                  <a:srgbClr val="44546A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43630" y="628429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US" sz="800" dirty="0">
                  <a:solidFill>
                    <a:srgbClr val="44546A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机器人基础</a:t>
              </a:r>
            </a:p>
          </p:txBody>
        </p:sp>
        <p:cxnSp>
          <p:nvCxnSpPr>
            <p:cNvPr id="6" name="直线连接符 27"/>
            <p:cNvCxnSpPr/>
            <p:nvPr/>
          </p:nvCxnSpPr>
          <p:spPr>
            <a:xfrm>
              <a:off x="11088058" y="6529718"/>
              <a:ext cx="65690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直角三角形 6"/>
          <p:cNvSpPr/>
          <p:nvPr/>
        </p:nvSpPr>
        <p:spPr>
          <a:xfrm rot="5400000">
            <a:off x="2495550" y="2349500"/>
            <a:ext cx="306252" cy="306252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0390" y="2937459"/>
            <a:ext cx="5215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The big data analysis Background introduction</a:t>
            </a:r>
            <a:endParaRPr kumimoji="1" lang="zh-CN" altLang="en-US" sz="2800" b="1" dirty="0">
              <a:solidFill>
                <a:srgbClr val="44546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26D781-9279-250A-1C33-AE5D7A79E159}"/>
              </a:ext>
            </a:extLst>
          </p:cNvPr>
          <p:cNvSpPr/>
          <p:nvPr/>
        </p:nvSpPr>
        <p:spPr>
          <a:xfrm>
            <a:off x="128016" y="6245352"/>
            <a:ext cx="969264" cy="46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5400000">
            <a:off x="695325" y="561502"/>
            <a:ext cx="306252" cy="306252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 25"/>
          <p:cNvGrpSpPr/>
          <p:nvPr/>
        </p:nvGrpSpPr>
        <p:grpSpPr>
          <a:xfrm>
            <a:off x="10835808" y="5806479"/>
            <a:ext cx="753199" cy="697879"/>
            <a:chOff x="11088058" y="5831839"/>
            <a:chExt cx="753199" cy="697879"/>
          </a:xfrm>
        </p:grpSpPr>
        <p:sp>
          <p:nvSpPr>
            <p:cNvPr id="18" name="直角三角形 17"/>
            <p:cNvSpPr/>
            <p:nvPr/>
          </p:nvSpPr>
          <p:spPr>
            <a:xfrm rot="16200000">
              <a:off x="11438708" y="5831839"/>
              <a:ext cx="306252" cy="306252"/>
            </a:xfrm>
            <a:prstGeom prst="rt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27933" y="6190475"/>
              <a:ext cx="60946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00">
                  <a:solidFill>
                    <a:srgbClr val="44546A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ROBOMASTER</a:t>
              </a:r>
              <a:endParaRPr kumimoji="1" lang="zh-CN" altLang="en-US" sz="500" dirty="0">
                <a:solidFill>
                  <a:srgbClr val="44546A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143630" y="628429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US" sz="800">
                  <a:solidFill>
                    <a:srgbClr val="44546A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机器人基础</a:t>
              </a:r>
              <a:endParaRPr kumimoji="1" lang="zh-CN" altLang="en-US" sz="800" dirty="0">
                <a:solidFill>
                  <a:srgbClr val="44546A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cxnSp>
          <p:nvCxnSpPr>
            <p:cNvPr id="21" name="直线连接符 22"/>
            <p:cNvCxnSpPr/>
            <p:nvPr/>
          </p:nvCxnSpPr>
          <p:spPr>
            <a:xfrm>
              <a:off x="11088058" y="6529718"/>
              <a:ext cx="65690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C361675-121D-A03A-2BEF-02AA1FC2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1" y="843677"/>
            <a:ext cx="1082007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ROS工作空间例程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（包含关键功能包和示例程序）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链接https://pan.baidu.com/s/1sXgO9z5oK31_xNO4OvXCHQ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提取码：RMRM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44546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矿车3D建模文件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链接：https://pan.baidu.com/s/1kLzewcb5CyPbtVJglYmXUg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提取码：RMRM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44546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进阶营场地地图与场地建模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链接：https://pan.baidu.com/s/12bPf9AmcS7y-GaoANmsnCg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提取码：RMRM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44546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模块资料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链接：https://pan.baidu.com/s/1GOquAlU8vB9sfw8gh-7Y8A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提取码：RMRM</a:t>
            </a:r>
          </a:p>
        </p:txBody>
      </p:sp>
    </p:spTree>
    <p:extLst>
      <p:ext uri="{BB962C8B-B14F-4D97-AF65-F5344CB8AC3E}">
        <p14:creationId xmlns:p14="http://schemas.microsoft.com/office/powerpoint/2010/main" val="20995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6521">
            <a:off x="9906572" y="3113977"/>
            <a:ext cx="1778957" cy="1673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013">
            <a:off x="10500320" y="-798711"/>
            <a:ext cx="1536700" cy="16062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896645" cy="2206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5135744"/>
            <a:ext cx="1041400" cy="335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0000">
            <a:off x="7976387" y="-931929"/>
            <a:ext cx="1536700" cy="16062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56" y="5064918"/>
            <a:ext cx="1317697" cy="13176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98440" y="5436882"/>
            <a:ext cx="1536700" cy="1606293"/>
          </a:xfrm>
          <a:prstGeom prst="rect">
            <a:avLst/>
          </a:prstGeom>
        </p:spPr>
      </p:pic>
      <p:grpSp>
        <p:nvGrpSpPr>
          <p:cNvPr id="18" name="组 17"/>
          <p:cNvGrpSpPr/>
          <p:nvPr/>
        </p:nvGrpSpPr>
        <p:grpSpPr>
          <a:xfrm>
            <a:off x="4896645" y="1796795"/>
            <a:ext cx="4557713" cy="2602382"/>
            <a:chOff x="4182090" y="683744"/>
            <a:chExt cx="4557713" cy="2602382"/>
          </a:xfrm>
        </p:grpSpPr>
        <p:sp>
          <p:nvSpPr>
            <p:cNvPr id="14" name="文本框 13"/>
            <p:cNvSpPr txBox="1"/>
            <p:nvPr/>
          </p:nvSpPr>
          <p:spPr>
            <a:xfrm>
              <a:off x="4744771" y="1523270"/>
              <a:ext cx="34323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b="1" dirty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THANKS!</a:t>
              </a:r>
              <a:endParaRPr kumimoji="1" lang="zh-CN" altLang="en-US" sz="5400" b="1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82090" y="683744"/>
              <a:ext cx="4557713" cy="2602382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33" y="2574253"/>
            <a:ext cx="5601137" cy="74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FA31E02-9075-D6EF-C5F9-C2A9BFEB0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6997"/>
            <a:ext cx="4896645" cy="2206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AA1BF2-7B20-7FBB-5F86-FE54E6B1E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24" y="2990195"/>
            <a:ext cx="2824839" cy="37668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23BDC3-AAB5-8292-CA5B-4F8FCF173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5" y="1332411"/>
            <a:ext cx="1317697" cy="1317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C3FF2-DB73-9EFB-9ED7-2D2A3F0B0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3477862"/>
            <a:ext cx="1041400" cy="3359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14B91A-8C3E-8212-A879-375A06EECA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6521">
            <a:off x="9871467" y="678413"/>
            <a:ext cx="1778957" cy="16738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1C75BE-F2EE-1377-6081-651BDCB44C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4806" y="419763"/>
            <a:ext cx="1536700" cy="16062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8F594B-D1CA-8406-9ADE-8DD0762697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0000">
            <a:off x="6451137" y="445800"/>
            <a:ext cx="1536700" cy="16062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B8D880-C93D-2317-AAA1-A4D9FD468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013">
            <a:off x="1194779" y="3615552"/>
            <a:ext cx="1536700" cy="16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151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Light</vt:lpstr>
      <vt:lpstr>等线</vt:lpstr>
      <vt:lpstr>等线 Light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嘉陶</dc:creator>
  <cp:lastModifiedBy>sun luca</cp:lastModifiedBy>
  <cp:revision>7</cp:revision>
  <dcterms:created xsi:type="dcterms:W3CDTF">2022-07-23T21:08:59Z</dcterms:created>
  <dcterms:modified xsi:type="dcterms:W3CDTF">2025-04-23T06:18:36Z</dcterms:modified>
</cp:coreProperties>
</file>