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84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060\Desktop\&#12373;&#12435;&#12360;&#12356;&#12364;&#12387;&#12363;&#12356;&#12407;&#12428;&#12380;&#12435;\sample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060\Desktop\&#12373;&#12435;&#12360;&#12356;&#12364;&#12387;&#12363;&#12356;&#12407;&#12428;&#12380;&#12435;\sample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[sampledata.xlsx]step03_male!ピボットテーブル7</c:name>
    <c:fmtId val="1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4"/>
        <c:marker>
          <c:symbol val="none"/>
        </c:marker>
      </c:pivotFmt>
      <c:pivotFmt>
        <c:idx val="9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9"/>
        <c:marker>
          <c:symbol val="none"/>
        </c:marker>
      </c:pivotFmt>
      <c:pivotFmt>
        <c:idx val="10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step03_male!$B$1:$B$3</c:f>
              <c:strCache>
                <c:ptCount val="1"/>
                <c:pt idx="0">
                  <c:v>男性 - 2017</c:v>
                </c:pt>
              </c:strCache>
            </c:strRef>
          </c:tx>
          <c:invertIfNegative val="0"/>
          <c:cat>
            <c:multiLvlStrRef>
              <c:f>step03_male!$A$4:$A$16</c:f>
              <c:multiLvlStrCache>
                <c:ptCount val="8"/>
                <c:lvl>
                  <c:pt idx="0">
                    <c:v>FALSE</c:v>
                  </c:pt>
                  <c:pt idx="1">
                    <c:v>TRUE</c:v>
                  </c:pt>
                  <c:pt idx="2">
                    <c:v>FALSE</c:v>
                  </c:pt>
                  <c:pt idx="3">
                    <c:v>TRUE</c:v>
                  </c:pt>
                  <c:pt idx="4">
                    <c:v>FALSE</c:v>
                  </c:pt>
                  <c:pt idx="5">
                    <c:v>TRUE</c:v>
                  </c:pt>
                  <c:pt idx="6">
                    <c:v>FALSE</c:v>
                  </c:pt>
                  <c:pt idx="7">
                    <c:v>TRUE</c:v>
                  </c:pt>
                </c:lvl>
                <c:lvl>
                  <c:pt idx="0">
                    <c:v>20</c:v>
                  </c:pt>
                  <c:pt idx="2">
                    <c:v>30</c:v>
                  </c:pt>
                  <c:pt idx="4">
                    <c:v>40</c:v>
                  </c:pt>
                  <c:pt idx="6">
                    <c:v>50</c:v>
                  </c:pt>
                </c:lvl>
              </c:multiLvlStrCache>
            </c:multiLvlStrRef>
          </c:cat>
          <c:val>
            <c:numRef>
              <c:f>step03_male!$B$4:$B$16</c:f>
              <c:numCache>
                <c:formatCode>0.00%</c:formatCode>
                <c:ptCount val="8"/>
                <c:pt idx="0">
                  <c:v>0.7</c:v>
                </c:pt>
                <c:pt idx="1">
                  <c:v>0.3</c:v>
                </c:pt>
                <c:pt idx="2">
                  <c:v>0.7</c:v>
                </c:pt>
                <c:pt idx="3">
                  <c:v>0.3</c:v>
                </c:pt>
                <c:pt idx="4">
                  <c:v>0.78</c:v>
                </c:pt>
                <c:pt idx="5">
                  <c:v>0.22</c:v>
                </c:pt>
                <c:pt idx="6">
                  <c:v>0.6333333333333333</c:v>
                </c:pt>
                <c:pt idx="7">
                  <c:v>0.36666666666666664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10-4D23-B5AC-34E2FAEA53F7}"/>
            </c:ext>
          </c:extLst>
        </c:ser>
        <c:ser>
          <c:idx val="1"/>
          <c:order val="1"/>
          <c:tx>
            <c:strRef>
              <c:f>step03_male!$C$1:$C$3</c:f>
              <c:strCache>
                <c:ptCount val="1"/>
                <c:pt idx="0">
                  <c:v>男性 - 2018</c:v>
                </c:pt>
              </c:strCache>
            </c:strRef>
          </c:tx>
          <c:invertIfNegative val="0"/>
          <c:cat>
            <c:multiLvlStrRef>
              <c:f>step03_male!$A$4:$A$16</c:f>
              <c:multiLvlStrCache>
                <c:ptCount val="8"/>
                <c:lvl>
                  <c:pt idx="0">
                    <c:v>FALSE</c:v>
                  </c:pt>
                  <c:pt idx="1">
                    <c:v>TRUE</c:v>
                  </c:pt>
                  <c:pt idx="2">
                    <c:v>FALSE</c:v>
                  </c:pt>
                  <c:pt idx="3">
                    <c:v>TRUE</c:v>
                  </c:pt>
                  <c:pt idx="4">
                    <c:v>FALSE</c:v>
                  </c:pt>
                  <c:pt idx="5">
                    <c:v>TRUE</c:v>
                  </c:pt>
                  <c:pt idx="6">
                    <c:v>FALSE</c:v>
                  </c:pt>
                  <c:pt idx="7">
                    <c:v>TRUE</c:v>
                  </c:pt>
                </c:lvl>
                <c:lvl>
                  <c:pt idx="0">
                    <c:v>20</c:v>
                  </c:pt>
                  <c:pt idx="2">
                    <c:v>30</c:v>
                  </c:pt>
                  <c:pt idx="4">
                    <c:v>40</c:v>
                  </c:pt>
                  <c:pt idx="6">
                    <c:v>50</c:v>
                  </c:pt>
                </c:lvl>
              </c:multiLvlStrCache>
            </c:multiLvlStrRef>
          </c:cat>
          <c:val>
            <c:numRef>
              <c:f>step03_male!$C$4:$C$16</c:f>
              <c:numCache>
                <c:formatCode>0.00%</c:formatCode>
                <c:ptCount val="8"/>
                <c:pt idx="0">
                  <c:v>0.85</c:v>
                </c:pt>
                <c:pt idx="1">
                  <c:v>0.15</c:v>
                </c:pt>
                <c:pt idx="2">
                  <c:v>0.72499999999999998</c:v>
                </c:pt>
                <c:pt idx="3">
                  <c:v>0.27500000000000002</c:v>
                </c:pt>
                <c:pt idx="4">
                  <c:v>0.78</c:v>
                </c:pt>
                <c:pt idx="5">
                  <c:v>0.22</c:v>
                </c:pt>
                <c:pt idx="6">
                  <c:v>0.66666666666666663</c:v>
                </c:pt>
                <c:pt idx="7">
                  <c:v>0.33333333333333331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10-4D23-B5AC-34E2FAEA53F7}"/>
            </c:ext>
          </c:extLst>
        </c:ser>
        <c:ser>
          <c:idx val="2"/>
          <c:order val="2"/>
          <c:tx>
            <c:strRef>
              <c:f>step03_male!$D$1:$D$3</c:f>
              <c:strCache>
                <c:ptCount val="1"/>
                <c:pt idx="0">
                  <c:v>男性 - 2019</c:v>
                </c:pt>
              </c:strCache>
            </c:strRef>
          </c:tx>
          <c:invertIfNegative val="0"/>
          <c:cat>
            <c:multiLvlStrRef>
              <c:f>step03_male!$A$4:$A$16</c:f>
              <c:multiLvlStrCache>
                <c:ptCount val="8"/>
                <c:lvl>
                  <c:pt idx="0">
                    <c:v>FALSE</c:v>
                  </c:pt>
                  <c:pt idx="1">
                    <c:v>TRUE</c:v>
                  </c:pt>
                  <c:pt idx="2">
                    <c:v>FALSE</c:v>
                  </c:pt>
                  <c:pt idx="3">
                    <c:v>TRUE</c:v>
                  </c:pt>
                  <c:pt idx="4">
                    <c:v>FALSE</c:v>
                  </c:pt>
                  <c:pt idx="5">
                    <c:v>TRUE</c:v>
                  </c:pt>
                  <c:pt idx="6">
                    <c:v>FALSE</c:v>
                  </c:pt>
                  <c:pt idx="7">
                    <c:v>TRUE</c:v>
                  </c:pt>
                </c:lvl>
                <c:lvl>
                  <c:pt idx="0">
                    <c:v>20</c:v>
                  </c:pt>
                  <c:pt idx="2">
                    <c:v>30</c:v>
                  </c:pt>
                  <c:pt idx="4">
                    <c:v>40</c:v>
                  </c:pt>
                  <c:pt idx="6">
                    <c:v>50</c:v>
                  </c:pt>
                </c:lvl>
              </c:multiLvlStrCache>
            </c:multiLvlStrRef>
          </c:cat>
          <c:val>
            <c:numRef>
              <c:f>step03_male!$D$4:$D$16</c:f>
              <c:numCache>
                <c:formatCode>0.00%</c:formatCode>
                <c:ptCount val="8"/>
                <c:pt idx="0">
                  <c:v>0.85</c:v>
                </c:pt>
                <c:pt idx="1">
                  <c:v>0.15</c:v>
                </c:pt>
                <c:pt idx="2">
                  <c:v>0.42499999999999999</c:v>
                </c:pt>
                <c:pt idx="3">
                  <c:v>0.57499999999999996</c:v>
                </c:pt>
                <c:pt idx="4">
                  <c:v>0.72</c:v>
                </c:pt>
                <c:pt idx="5">
                  <c:v>0.28000000000000003</c:v>
                </c:pt>
                <c:pt idx="6">
                  <c:v>0.6</c:v>
                </c:pt>
                <c:pt idx="7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10-4D23-B5AC-34E2FAEA53F7}"/>
            </c:ext>
          </c:extLst>
        </c:ser>
        <c:ser>
          <c:idx val="3"/>
          <c:order val="3"/>
          <c:tx>
            <c:strRef>
              <c:f>step03_male!$E$1:$E$3</c:f>
              <c:strCache>
                <c:ptCount val="1"/>
                <c:pt idx="0">
                  <c:v>男性 - 2020</c:v>
                </c:pt>
              </c:strCache>
            </c:strRef>
          </c:tx>
          <c:invertIfNegative val="0"/>
          <c:cat>
            <c:multiLvlStrRef>
              <c:f>step03_male!$A$4:$A$16</c:f>
              <c:multiLvlStrCache>
                <c:ptCount val="8"/>
                <c:lvl>
                  <c:pt idx="0">
                    <c:v>FALSE</c:v>
                  </c:pt>
                  <c:pt idx="1">
                    <c:v>TRUE</c:v>
                  </c:pt>
                  <c:pt idx="2">
                    <c:v>FALSE</c:v>
                  </c:pt>
                  <c:pt idx="3">
                    <c:v>TRUE</c:v>
                  </c:pt>
                  <c:pt idx="4">
                    <c:v>FALSE</c:v>
                  </c:pt>
                  <c:pt idx="5">
                    <c:v>TRUE</c:v>
                  </c:pt>
                  <c:pt idx="6">
                    <c:v>FALSE</c:v>
                  </c:pt>
                  <c:pt idx="7">
                    <c:v>TRUE</c:v>
                  </c:pt>
                </c:lvl>
                <c:lvl>
                  <c:pt idx="0">
                    <c:v>20</c:v>
                  </c:pt>
                  <c:pt idx="2">
                    <c:v>30</c:v>
                  </c:pt>
                  <c:pt idx="4">
                    <c:v>40</c:v>
                  </c:pt>
                  <c:pt idx="6">
                    <c:v>50</c:v>
                  </c:pt>
                </c:lvl>
              </c:multiLvlStrCache>
            </c:multiLvlStrRef>
          </c:cat>
          <c:val>
            <c:numRef>
              <c:f>step03_male!$E$4:$E$16</c:f>
              <c:numCache>
                <c:formatCode>0.00%</c:formatCode>
                <c:ptCount val="8"/>
                <c:pt idx="0">
                  <c:v>0.85</c:v>
                </c:pt>
                <c:pt idx="1">
                  <c:v>0.15</c:v>
                </c:pt>
                <c:pt idx="2">
                  <c:v>0.4</c:v>
                </c:pt>
                <c:pt idx="3">
                  <c:v>0.6</c:v>
                </c:pt>
                <c:pt idx="4">
                  <c:v>0.82</c:v>
                </c:pt>
                <c:pt idx="5">
                  <c:v>0.18</c:v>
                </c:pt>
                <c:pt idx="6">
                  <c:v>0.46666666666666667</c:v>
                </c:pt>
                <c:pt idx="7">
                  <c:v>0.53333333333333333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810-4D23-B5AC-34E2FAEA53F7}"/>
            </c:ext>
          </c:extLst>
        </c:ser>
        <c:ser>
          <c:idx val="4"/>
          <c:order val="4"/>
          <c:tx>
            <c:strRef>
              <c:f>step03_male!$F$1:$F$3</c:f>
              <c:strCache>
                <c:ptCount val="1"/>
                <c:pt idx="0">
                  <c:v>男性 - 2021</c:v>
                </c:pt>
              </c:strCache>
            </c:strRef>
          </c:tx>
          <c:invertIfNegative val="0"/>
          <c:cat>
            <c:multiLvlStrRef>
              <c:f>step03_male!$A$4:$A$16</c:f>
              <c:multiLvlStrCache>
                <c:ptCount val="8"/>
                <c:lvl>
                  <c:pt idx="0">
                    <c:v>FALSE</c:v>
                  </c:pt>
                  <c:pt idx="1">
                    <c:v>TRUE</c:v>
                  </c:pt>
                  <c:pt idx="2">
                    <c:v>FALSE</c:v>
                  </c:pt>
                  <c:pt idx="3">
                    <c:v>TRUE</c:v>
                  </c:pt>
                  <c:pt idx="4">
                    <c:v>FALSE</c:v>
                  </c:pt>
                  <c:pt idx="5">
                    <c:v>TRUE</c:v>
                  </c:pt>
                  <c:pt idx="6">
                    <c:v>FALSE</c:v>
                  </c:pt>
                  <c:pt idx="7">
                    <c:v>TRUE</c:v>
                  </c:pt>
                </c:lvl>
                <c:lvl>
                  <c:pt idx="0">
                    <c:v>20</c:v>
                  </c:pt>
                  <c:pt idx="2">
                    <c:v>30</c:v>
                  </c:pt>
                  <c:pt idx="4">
                    <c:v>40</c:v>
                  </c:pt>
                  <c:pt idx="6">
                    <c:v>50</c:v>
                  </c:pt>
                </c:lvl>
              </c:multiLvlStrCache>
            </c:multiLvlStrRef>
          </c:cat>
          <c:val>
            <c:numRef>
              <c:f>step03_male!$F$4:$F$16</c:f>
              <c:numCache>
                <c:formatCode>0.00%</c:formatCode>
                <c:ptCount val="8"/>
                <c:pt idx="0">
                  <c:v>0.9</c:v>
                </c:pt>
                <c:pt idx="1">
                  <c:v>0.1</c:v>
                </c:pt>
                <c:pt idx="2">
                  <c:v>0.3</c:v>
                </c:pt>
                <c:pt idx="3">
                  <c:v>0.7</c:v>
                </c:pt>
                <c:pt idx="4">
                  <c:v>0.84</c:v>
                </c:pt>
                <c:pt idx="5">
                  <c:v>0.16</c:v>
                </c:pt>
                <c:pt idx="6">
                  <c:v>0.5</c:v>
                </c:pt>
                <c:pt idx="7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10-4D23-B5AC-34E2FAEA53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0776591"/>
        <c:axId val="1790774927"/>
      </c:barChart>
      <c:catAx>
        <c:axId val="1790776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ja-JP"/>
          </a:p>
        </c:txPr>
        <c:crossAx val="1790774927"/>
        <c:crosses val="autoZero"/>
        <c:auto val="1"/>
        <c:lblAlgn val="ctr"/>
        <c:lblOffset val="100"/>
        <c:noMultiLvlLbl val="0"/>
      </c:catAx>
      <c:valAx>
        <c:axId val="179077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ja-JP"/>
          </a:p>
        </c:txPr>
        <c:crossAx val="1790776591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ja-JP"/>
        </a:p>
      </c:txPr>
    </c:legend>
    <c:plotVisOnly val="1"/>
    <c:dispBlanksAs val="gap"/>
    <c:showDLblsOverMax val="0"/>
    <c:extLst/>
  </c:chart>
  <c:txPr>
    <a:bodyPr/>
    <a:lstStyle/>
    <a:p>
      <a:pPr>
        <a:defRPr sz="1600"/>
      </a:pPr>
      <a:endParaRPr lang="ja-JP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[sampledata.xlsx]step03_female!ピボットテーブル7</c:name>
    <c:fmtId val="2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4"/>
        <c:marker>
          <c:symbol val="none"/>
        </c:marker>
      </c:pivotFmt>
      <c:pivotFmt>
        <c:idx val="9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9"/>
        <c:marker>
          <c:symbol val="none"/>
        </c:marker>
      </c:pivotFmt>
      <c:pivotFmt>
        <c:idx val="10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step03_female!$B$1:$B$3</c:f>
              <c:strCache>
                <c:ptCount val="1"/>
                <c:pt idx="0">
                  <c:v>女性 - 2017</c:v>
                </c:pt>
              </c:strCache>
            </c:strRef>
          </c:tx>
          <c:invertIfNegative val="0"/>
          <c:cat>
            <c:multiLvlStrRef>
              <c:f>step03_female!$A$4:$A$16</c:f>
              <c:multiLvlStrCache>
                <c:ptCount val="8"/>
                <c:lvl>
                  <c:pt idx="0">
                    <c:v>FALSE</c:v>
                  </c:pt>
                  <c:pt idx="1">
                    <c:v>TRUE</c:v>
                  </c:pt>
                  <c:pt idx="2">
                    <c:v>FALSE</c:v>
                  </c:pt>
                  <c:pt idx="3">
                    <c:v>TRUE</c:v>
                  </c:pt>
                  <c:pt idx="4">
                    <c:v>FALSE</c:v>
                  </c:pt>
                  <c:pt idx="5">
                    <c:v>TRUE</c:v>
                  </c:pt>
                  <c:pt idx="6">
                    <c:v>FALSE</c:v>
                  </c:pt>
                  <c:pt idx="7">
                    <c:v>TRUE</c:v>
                  </c:pt>
                </c:lvl>
                <c:lvl>
                  <c:pt idx="0">
                    <c:v>20</c:v>
                  </c:pt>
                  <c:pt idx="2">
                    <c:v>30</c:v>
                  </c:pt>
                  <c:pt idx="4">
                    <c:v>40</c:v>
                  </c:pt>
                  <c:pt idx="6">
                    <c:v>50</c:v>
                  </c:pt>
                </c:lvl>
              </c:multiLvlStrCache>
            </c:multiLvlStrRef>
          </c:cat>
          <c:val>
            <c:numRef>
              <c:f>step03_female!$B$4:$B$16</c:f>
              <c:numCache>
                <c:formatCode>0.00%</c:formatCode>
                <c:ptCount val="8"/>
                <c:pt idx="0">
                  <c:v>0.9</c:v>
                </c:pt>
                <c:pt idx="1">
                  <c:v>0.1</c:v>
                </c:pt>
                <c:pt idx="2">
                  <c:v>0.8</c:v>
                </c:pt>
                <c:pt idx="3">
                  <c:v>0.2</c:v>
                </c:pt>
                <c:pt idx="4">
                  <c:v>0.9</c:v>
                </c:pt>
                <c:pt idx="5">
                  <c:v>0.1</c:v>
                </c:pt>
                <c:pt idx="6">
                  <c:v>0.9</c:v>
                </c:pt>
                <c:pt idx="7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99-45C9-8F2F-05906DA7E726}"/>
            </c:ext>
          </c:extLst>
        </c:ser>
        <c:ser>
          <c:idx val="1"/>
          <c:order val="1"/>
          <c:tx>
            <c:strRef>
              <c:f>step03_female!$C$1:$C$3</c:f>
              <c:strCache>
                <c:ptCount val="1"/>
                <c:pt idx="0">
                  <c:v>女性 - 2018</c:v>
                </c:pt>
              </c:strCache>
            </c:strRef>
          </c:tx>
          <c:invertIfNegative val="0"/>
          <c:cat>
            <c:multiLvlStrRef>
              <c:f>step03_female!$A$4:$A$16</c:f>
              <c:multiLvlStrCache>
                <c:ptCount val="8"/>
                <c:lvl>
                  <c:pt idx="0">
                    <c:v>FALSE</c:v>
                  </c:pt>
                  <c:pt idx="1">
                    <c:v>TRUE</c:v>
                  </c:pt>
                  <c:pt idx="2">
                    <c:v>FALSE</c:v>
                  </c:pt>
                  <c:pt idx="3">
                    <c:v>TRUE</c:v>
                  </c:pt>
                  <c:pt idx="4">
                    <c:v>FALSE</c:v>
                  </c:pt>
                  <c:pt idx="5">
                    <c:v>TRUE</c:v>
                  </c:pt>
                  <c:pt idx="6">
                    <c:v>FALSE</c:v>
                  </c:pt>
                  <c:pt idx="7">
                    <c:v>TRUE</c:v>
                  </c:pt>
                </c:lvl>
                <c:lvl>
                  <c:pt idx="0">
                    <c:v>20</c:v>
                  </c:pt>
                  <c:pt idx="2">
                    <c:v>30</c:v>
                  </c:pt>
                  <c:pt idx="4">
                    <c:v>40</c:v>
                  </c:pt>
                  <c:pt idx="6">
                    <c:v>50</c:v>
                  </c:pt>
                </c:lvl>
              </c:multiLvlStrCache>
            </c:multiLvlStrRef>
          </c:cat>
          <c:val>
            <c:numRef>
              <c:f>step03_female!$C$4:$C$16</c:f>
              <c:numCache>
                <c:formatCode>0.00%</c:formatCode>
                <c:ptCount val="8"/>
                <c:pt idx="0">
                  <c:v>0.9</c:v>
                </c:pt>
                <c:pt idx="1">
                  <c:v>0.1</c:v>
                </c:pt>
                <c:pt idx="2">
                  <c:v>0.8666666666666667</c:v>
                </c:pt>
                <c:pt idx="3">
                  <c:v>0.13333333333333333</c:v>
                </c:pt>
                <c:pt idx="4">
                  <c:v>0.6</c:v>
                </c:pt>
                <c:pt idx="5">
                  <c:v>0.4</c:v>
                </c:pt>
                <c:pt idx="6">
                  <c:v>0.6</c:v>
                </c:pt>
                <c:pt idx="7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99-45C9-8F2F-05906DA7E726}"/>
            </c:ext>
          </c:extLst>
        </c:ser>
        <c:ser>
          <c:idx val="2"/>
          <c:order val="2"/>
          <c:tx>
            <c:strRef>
              <c:f>step03_female!$D$1:$D$3</c:f>
              <c:strCache>
                <c:ptCount val="1"/>
                <c:pt idx="0">
                  <c:v>女性 - 2019</c:v>
                </c:pt>
              </c:strCache>
            </c:strRef>
          </c:tx>
          <c:invertIfNegative val="0"/>
          <c:cat>
            <c:multiLvlStrRef>
              <c:f>step03_female!$A$4:$A$16</c:f>
              <c:multiLvlStrCache>
                <c:ptCount val="8"/>
                <c:lvl>
                  <c:pt idx="0">
                    <c:v>FALSE</c:v>
                  </c:pt>
                  <c:pt idx="1">
                    <c:v>TRUE</c:v>
                  </c:pt>
                  <c:pt idx="2">
                    <c:v>FALSE</c:v>
                  </c:pt>
                  <c:pt idx="3">
                    <c:v>TRUE</c:v>
                  </c:pt>
                  <c:pt idx="4">
                    <c:v>FALSE</c:v>
                  </c:pt>
                  <c:pt idx="5">
                    <c:v>TRUE</c:v>
                  </c:pt>
                  <c:pt idx="6">
                    <c:v>FALSE</c:v>
                  </c:pt>
                  <c:pt idx="7">
                    <c:v>TRUE</c:v>
                  </c:pt>
                </c:lvl>
                <c:lvl>
                  <c:pt idx="0">
                    <c:v>20</c:v>
                  </c:pt>
                  <c:pt idx="2">
                    <c:v>30</c:v>
                  </c:pt>
                  <c:pt idx="4">
                    <c:v>40</c:v>
                  </c:pt>
                  <c:pt idx="6">
                    <c:v>50</c:v>
                  </c:pt>
                </c:lvl>
              </c:multiLvlStrCache>
            </c:multiLvlStrRef>
          </c:cat>
          <c:val>
            <c:numRef>
              <c:f>step03_female!$D$4:$D$16</c:f>
              <c:numCache>
                <c:formatCode>0.00%</c:formatCode>
                <c:ptCount val="8"/>
                <c:pt idx="0">
                  <c:v>1</c:v>
                </c:pt>
                <c:pt idx="1">
                  <c:v>0</c:v>
                </c:pt>
                <c:pt idx="2">
                  <c:v>0.8666666666666667</c:v>
                </c:pt>
                <c:pt idx="3">
                  <c:v>0.13333333333333333</c:v>
                </c:pt>
                <c:pt idx="4">
                  <c:v>0.7</c:v>
                </c:pt>
                <c:pt idx="5">
                  <c:v>0.3</c:v>
                </c:pt>
                <c:pt idx="6">
                  <c:v>0.8</c:v>
                </c:pt>
                <c:pt idx="7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99-45C9-8F2F-05906DA7E726}"/>
            </c:ext>
          </c:extLst>
        </c:ser>
        <c:ser>
          <c:idx val="3"/>
          <c:order val="3"/>
          <c:tx>
            <c:strRef>
              <c:f>step03_female!$E$1:$E$3</c:f>
              <c:strCache>
                <c:ptCount val="1"/>
                <c:pt idx="0">
                  <c:v>女性 - 2020</c:v>
                </c:pt>
              </c:strCache>
            </c:strRef>
          </c:tx>
          <c:invertIfNegative val="0"/>
          <c:cat>
            <c:multiLvlStrRef>
              <c:f>step03_female!$A$4:$A$16</c:f>
              <c:multiLvlStrCache>
                <c:ptCount val="8"/>
                <c:lvl>
                  <c:pt idx="0">
                    <c:v>FALSE</c:v>
                  </c:pt>
                  <c:pt idx="1">
                    <c:v>TRUE</c:v>
                  </c:pt>
                  <c:pt idx="2">
                    <c:v>FALSE</c:v>
                  </c:pt>
                  <c:pt idx="3">
                    <c:v>TRUE</c:v>
                  </c:pt>
                  <c:pt idx="4">
                    <c:v>FALSE</c:v>
                  </c:pt>
                  <c:pt idx="5">
                    <c:v>TRUE</c:v>
                  </c:pt>
                  <c:pt idx="6">
                    <c:v>FALSE</c:v>
                  </c:pt>
                  <c:pt idx="7">
                    <c:v>TRUE</c:v>
                  </c:pt>
                </c:lvl>
                <c:lvl>
                  <c:pt idx="0">
                    <c:v>20</c:v>
                  </c:pt>
                  <c:pt idx="2">
                    <c:v>30</c:v>
                  </c:pt>
                  <c:pt idx="4">
                    <c:v>40</c:v>
                  </c:pt>
                  <c:pt idx="6">
                    <c:v>50</c:v>
                  </c:pt>
                </c:lvl>
              </c:multiLvlStrCache>
            </c:multiLvlStrRef>
          </c:cat>
          <c:val>
            <c:numRef>
              <c:f>step03_female!$E$4:$E$16</c:f>
              <c:numCache>
                <c:formatCode>0.00%</c:formatCode>
                <c:ptCount val="8"/>
                <c:pt idx="0">
                  <c:v>0.93333333333333335</c:v>
                </c:pt>
                <c:pt idx="1">
                  <c:v>6.6666666666666666E-2</c:v>
                </c:pt>
                <c:pt idx="2">
                  <c:v>0.83333333333333337</c:v>
                </c:pt>
                <c:pt idx="3">
                  <c:v>0.16666666666666666</c:v>
                </c:pt>
                <c:pt idx="4">
                  <c:v>0.9</c:v>
                </c:pt>
                <c:pt idx="5">
                  <c:v>0.1</c:v>
                </c:pt>
                <c:pt idx="6">
                  <c:v>0.6</c:v>
                </c:pt>
                <c:pt idx="7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F99-45C9-8F2F-05906DA7E726}"/>
            </c:ext>
          </c:extLst>
        </c:ser>
        <c:ser>
          <c:idx val="4"/>
          <c:order val="4"/>
          <c:tx>
            <c:strRef>
              <c:f>step03_female!$F$1:$F$3</c:f>
              <c:strCache>
                <c:ptCount val="1"/>
                <c:pt idx="0">
                  <c:v>女性 - 2021</c:v>
                </c:pt>
              </c:strCache>
            </c:strRef>
          </c:tx>
          <c:invertIfNegative val="0"/>
          <c:cat>
            <c:multiLvlStrRef>
              <c:f>step03_female!$A$4:$A$16</c:f>
              <c:multiLvlStrCache>
                <c:ptCount val="8"/>
                <c:lvl>
                  <c:pt idx="0">
                    <c:v>FALSE</c:v>
                  </c:pt>
                  <c:pt idx="1">
                    <c:v>TRUE</c:v>
                  </c:pt>
                  <c:pt idx="2">
                    <c:v>FALSE</c:v>
                  </c:pt>
                  <c:pt idx="3">
                    <c:v>TRUE</c:v>
                  </c:pt>
                  <c:pt idx="4">
                    <c:v>FALSE</c:v>
                  </c:pt>
                  <c:pt idx="5">
                    <c:v>TRUE</c:v>
                  </c:pt>
                  <c:pt idx="6">
                    <c:v>FALSE</c:v>
                  </c:pt>
                  <c:pt idx="7">
                    <c:v>TRUE</c:v>
                  </c:pt>
                </c:lvl>
                <c:lvl>
                  <c:pt idx="0">
                    <c:v>20</c:v>
                  </c:pt>
                  <c:pt idx="2">
                    <c:v>30</c:v>
                  </c:pt>
                  <c:pt idx="4">
                    <c:v>40</c:v>
                  </c:pt>
                  <c:pt idx="6">
                    <c:v>50</c:v>
                  </c:pt>
                </c:lvl>
              </c:multiLvlStrCache>
            </c:multiLvlStrRef>
          </c:cat>
          <c:val>
            <c:numRef>
              <c:f>step03_female!$F$4:$F$16</c:f>
              <c:numCache>
                <c:formatCode>0.00%</c:formatCode>
                <c:ptCount val="8"/>
                <c:pt idx="0">
                  <c:v>0.96666666666666667</c:v>
                </c:pt>
                <c:pt idx="1">
                  <c:v>3.3333333333333333E-2</c:v>
                </c:pt>
                <c:pt idx="2">
                  <c:v>0.8666666666666667</c:v>
                </c:pt>
                <c:pt idx="3">
                  <c:v>0.13333333333333333</c:v>
                </c:pt>
                <c:pt idx="4">
                  <c:v>0.6</c:v>
                </c:pt>
                <c:pt idx="5">
                  <c:v>0.4</c:v>
                </c:pt>
                <c:pt idx="6">
                  <c:v>0.6</c:v>
                </c:pt>
                <c:pt idx="7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99-45C9-8F2F-05906DA7E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0776591"/>
        <c:axId val="1790774927"/>
      </c:barChart>
      <c:catAx>
        <c:axId val="1790776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ja-JP"/>
          </a:p>
        </c:txPr>
        <c:crossAx val="1790774927"/>
        <c:crosses val="autoZero"/>
        <c:auto val="1"/>
        <c:lblAlgn val="ctr"/>
        <c:lblOffset val="100"/>
        <c:noMultiLvlLbl val="0"/>
      </c:catAx>
      <c:valAx>
        <c:axId val="17907749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ja-JP"/>
          </a:p>
        </c:txPr>
        <c:crossAx val="1790776591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ja-JP"/>
        </a:p>
      </c:txPr>
    </c:legend>
    <c:plotVisOnly val="1"/>
    <c:dispBlanksAs val="gap"/>
    <c:showDLblsOverMax val="0"/>
    <c:extLst/>
  </c:chart>
  <c:txPr>
    <a:bodyPr/>
    <a:lstStyle/>
    <a:p>
      <a:pPr>
        <a:defRPr sz="1800"/>
      </a:pPr>
      <a:endParaRPr lang="ja-JP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E9BE99-9DCC-8D66-2B65-5FBBDF59D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31F1E1-5343-7B3E-ECB7-77F696E61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CBEDF5-59FC-0D5F-D03B-9032FAC9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1655-D3FF-4D2E-9BFA-30ECFB571203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EFF966-35F7-B7C9-0A79-15A94B15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33A74E-1EA6-4B4C-AE8C-72715837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AFDD-888B-41E2-944D-1FCC5123F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39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A25D5D-7188-AF2C-FC0F-BED7293D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B25CC7-FDA0-A27B-2523-3FA21359E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D5431C-A092-39BB-E3A8-1F4B742E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1655-D3FF-4D2E-9BFA-30ECFB571203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316080-B2D6-2988-A543-E39408E1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2F58D0-4ACB-3655-11C6-78C497C1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AFDD-888B-41E2-944D-1FCC5123F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2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12B03D1-C2E9-499C-B1DC-0AF2DF51B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42A164-BB6B-B338-FE05-15ECF308A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4094B3-5E6E-6891-22D5-292FB578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1655-D3FF-4D2E-9BFA-30ECFB571203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D7AB11-4113-3B80-FB3D-58196D7F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33FD02-3566-8C01-3518-DAB4B153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AFDD-888B-41E2-944D-1FCC5123F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21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54CA5-338F-ED13-EA36-4D0E9955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8ADB26-2609-B437-6172-A1D5ECB3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D1AB74-DD99-520E-1EB1-9C7F0E0F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1655-D3FF-4D2E-9BFA-30ECFB571203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0BF806-B73A-3C87-3EA1-2C2826E0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3272AB-4EB8-15D3-1FB3-900A4A46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AFDD-888B-41E2-944D-1FCC5123F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49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ECADBE-0A0E-F71A-B523-6A2AA0EA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AAEAD9-2785-A967-0B87-7F4C1CF78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179852-489B-DC11-EA40-EF443602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1655-D3FF-4D2E-9BFA-30ECFB571203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24AA5E-65A4-210D-1484-2668A9DE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BACA19-EDA7-D2FE-F149-E37A2767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AFDD-888B-41E2-944D-1FCC5123F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10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F3679-CAC5-D653-7160-E2CE3791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A439EB-CD72-518E-0C52-CA8A7B2E2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3C8518-F905-67AA-9EA4-009606CEE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1EFB2B-C2A1-B8B7-CC00-3E846673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1655-D3FF-4D2E-9BFA-30ECFB571203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BA5B93-FEDA-FCBD-5652-D807D9CB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7BCDE7-8908-3EE0-307D-1AC1A96C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AFDD-888B-41E2-944D-1FCC5123F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9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3AA13-419A-77B2-C9E3-9F820B8F4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92F5B6-6F8A-D3B8-ADA2-8DB08A722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3809CC-14D6-820A-EE0E-31EBB6A39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D3A372C-B5A7-92C2-D051-AFB1197DD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5CD6E6-2083-4578-20CB-2305AB5D5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B172F24-5C51-F6DF-5773-00A4CCE6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1655-D3FF-4D2E-9BFA-30ECFB571203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CB410B-5DF4-E9A6-46D7-32E2CFD4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91FC4A-8686-96D6-1721-0952EB1E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AFDD-888B-41E2-944D-1FCC5123F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11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01F96-AD7B-99DF-FD55-416E4E26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B0BFF1-DAEC-BBFB-A6F6-9C0CE735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1655-D3FF-4D2E-9BFA-30ECFB571203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A8CCDFB-7A27-46B7-81AD-499FA831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751851-9122-A5A1-623D-5526A918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AFDD-888B-41E2-944D-1FCC5123F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31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124F4F-2294-4214-734F-6E3D87D0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1655-D3FF-4D2E-9BFA-30ECFB571203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3977A3-D862-4FB1-C7BD-7EEA4AA9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214D7E-803E-1BCC-D5A0-0964044E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AFDD-888B-41E2-944D-1FCC5123F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64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6912A-3CF4-68A2-F37E-ABFD9F41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9E32AA-E85D-EE00-9A44-DE6645C36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563594-D39C-30E5-3F4E-746683E3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1AA5D8-330D-1405-F817-FF169952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1655-D3FF-4D2E-9BFA-30ECFB571203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B5AF43-9C5B-898F-A5F1-64C2A43C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0ACEA6-3B0C-F5D4-43E2-BF08BA4C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AFDD-888B-41E2-944D-1FCC5123F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37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4B28E-F61B-739B-D211-E4F14387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66E14EA-F244-3DA1-9579-89777DC9F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EF630F-0B47-01BB-89A9-A825AAC3F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DBFF7A-33F8-3393-B3C0-1ED94637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1655-D3FF-4D2E-9BFA-30ECFB571203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263DBB-21D5-65DA-930E-A2FD37EC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543D8E-5068-6FE8-1974-D5A05F3C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AFDD-888B-41E2-944D-1FCC5123F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32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843623-8765-A18F-2622-50CC964A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0BCA4F-AE8F-75ED-4B1C-D19A609DF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FC590A-5F76-6E4F-3964-C412B156D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81655-D3FF-4D2E-9BFA-30ECFB571203}" type="datetimeFigureOut">
              <a:rPr kumimoji="1" lang="ja-JP" altLang="en-US" smtClean="0"/>
              <a:t>2022/12/20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738FF1-2C2A-46B4-02BB-3E6CBE4D0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05E208-C66A-456B-D2C6-21326A230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FAFDD-888B-41E2-944D-1FCC5123F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39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CEFB7-26C1-8580-B5E7-629DA725F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〇〇株式会社</a:t>
            </a:r>
            <a:br>
              <a:rPr lang="en-US" altLang="ja-JP"/>
            </a:br>
            <a:r>
              <a:rPr lang="ja-JP" altLang="en-US"/>
              <a:t>健康診断レポート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B7D7EF-BC24-EA6A-0498-DCC78D2B7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産業保健職 </a:t>
            </a:r>
            <a:r>
              <a:rPr kumimoji="1" lang="en-US" altLang="ja-JP"/>
              <a:t>XX</a:t>
            </a:r>
            <a:r>
              <a:rPr kumimoji="1" lang="ja-JP" altLang="en-US"/>
              <a:t>　</a:t>
            </a:r>
            <a:r>
              <a:rPr kumimoji="1" lang="en-US" altLang="ja-JP"/>
              <a:t>XX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18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936DF1C4-58D6-4B6C-8234-0E524372CF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6193030"/>
              </p:ext>
            </p:extLst>
          </p:nvPr>
        </p:nvGraphicFramePr>
        <p:xfrm>
          <a:off x="738706" y="772454"/>
          <a:ext cx="10714586" cy="5644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41B69C-A092-480B-6059-7E52E4B162AD}"/>
              </a:ext>
            </a:extLst>
          </p:cNvPr>
          <p:cNvSpPr txBox="1"/>
          <p:nvPr/>
        </p:nvSpPr>
        <p:spPr>
          <a:xfrm>
            <a:off x="3463708" y="126123"/>
            <a:ext cx="5264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男性の</a:t>
            </a:r>
            <a:r>
              <a:rPr kumimoji="1" lang="en-US" altLang="ja-JP" sz="3600"/>
              <a:t>BMI25</a:t>
            </a:r>
            <a:r>
              <a:rPr kumimoji="1" lang="ja-JP" altLang="en-US" sz="3600"/>
              <a:t>以上の割合</a:t>
            </a:r>
          </a:p>
        </p:txBody>
      </p:sp>
    </p:spTree>
    <p:extLst>
      <p:ext uri="{BB962C8B-B14F-4D97-AF65-F5344CB8AC3E}">
        <p14:creationId xmlns:p14="http://schemas.microsoft.com/office/powerpoint/2010/main" val="109622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41B69C-A092-480B-6059-7E52E4B162AD}"/>
              </a:ext>
            </a:extLst>
          </p:cNvPr>
          <p:cNvSpPr txBox="1"/>
          <p:nvPr/>
        </p:nvSpPr>
        <p:spPr>
          <a:xfrm>
            <a:off x="3463708" y="126123"/>
            <a:ext cx="5264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女性</a:t>
            </a:r>
            <a:r>
              <a:rPr kumimoji="1" lang="ja-JP" altLang="en-US" sz="3600"/>
              <a:t>の</a:t>
            </a:r>
            <a:r>
              <a:rPr kumimoji="1" lang="en-US" altLang="ja-JP" sz="3600"/>
              <a:t>BMI25</a:t>
            </a:r>
            <a:r>
              <a:rPr kumimoji="1" lang="ja-JP" altLang="en-US" sz="3600"/>
              <a:t>以上の割合</a:t>
            </a:r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FA492222-E95E-453F-830C-A81F0293A8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636726"/>
              </p:ext>
            </p:extLst>
          </p:nvPr>
        </p:nvGraphicFramePr>
        <p:xfrm>
          <a:off x="536028" y="827690"/>
          <a:ext cx="11335405" cy="5754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159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</Words>
  <Application>Microsoft Office PowerPoint</Application>
  <PresentationFormat>ワイド画面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〇〇株式会社 健康診断レポート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〇〇株式会社 健康診断レポート</dc:title>
  <dc:creator>nishida norimitsu</dc:creator>
  <cp:lastModifiedBy>nishida norimitsu</cp:lastModifiedBy>
  <cp:revision>2</cp:revision>
  <dcterms:created xsi:type="dcterms:W3CDTF">2022-12-20T01:50:10Z</dcterms:created>
  <dcterms:modified xsi:type="dcterms:W3CDTF">2022-12-20T01:53:18Z</dcterms:modified>
</cp:coreProperties>
</file>