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932" autoAdjust="0"/>
  </p:normalViewPr>
  <p:slideViewPr>
    <p:cSldViewPr snapToGrid="0" showGuides="1">
      <p:cViewPr varScale="1">
        <p:scale>
          <a:sx n="63" d="100"/>
          <a:sy n="63" d="100"/>
        </p:scale>
        <p:origin x="780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BF7EE3-8E29-4944-8AF3-AAA0895DEB4E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F024A-F428-4E1B-AFBE-5B6C72619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36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それで、本題です。</a:t>
            </a:r>
            <a:endParaRPr lang="en-US" altLang="ja-JP"/>
          </a:p>
          <a:p>
            <a:r>
              <a:rPr lang="en-US" altLang="ja-JP"/>
              <a:t>map</a:t>
            </a:r>
            <a:r>
              <a:rPr lang="ja-JP" altLang="en-US"/>
              <a:t>関数！</a:t>
            </a:r>
            <a:endParaRPr lang="en-US" altLang="ja-JP"/>
          </a:p>
          <a:p>
            <a:r>
              <a:rPr lang="ja-JP" altLang="en-US"/>
              <a:t>これ、</a:t>
            </a:r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9F024A-F428-4E1B-AFBE-5B6C726197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092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BE47BC-652F-4798-B47F-5AB81E82D8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C2E33B4-DB41-490F-985A-A896A34505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E0FF51-8916-48D3-B56D-F889D3B00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1332-7B78-47F5-85AF-A11E9833A56E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C02879-303B-43D5-8023-E332827EF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03B4A2-8C14-40CE-AA5E-0F858C5F2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19D5-CFC5-433A-88F6-A1C50D528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20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3BE37A-0AB3-4426-B73A-174130FD6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0DC66EF-3DEA-4700-B28D-1338438E6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49762F-7215-47D0-879B-3BBE95A2B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1332-7B78-47F5-85AF-A11E9833A56E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355A35-3BA0-4F38-A34C-CFC4CE71F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6DB300-854F-4151-95D4-5FAF5C9AE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19D5-CFC5-433A-88F6-A1C50D528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09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D4C754E-3349-4E5C-8FCC-6EDCA7B76B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5709256-EC84-4B7E-8632-6209D261E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A7D4AF-86C3-4585-8C18-5B62575F0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1332-7B78-47F5-85AF-A11E9833A56E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07EA88-A938-424F-B072-61AD583B4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9324F4-95B1-4466-B3BD-C884DFF09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19D5-CFC5-433A-88F6-A1C50D528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26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3F89B7-B464-4B6C-84E6-21CB780C9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16370D-4AF0-4251-86E1-3D049BA36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7819FA-BECD-4F96-984D-05B4EF368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1332-7B78-47F5-85AF-A11E9833A56E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79ACBE-E13C-4A59-8C46-4A87835B7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E3649C-B6E8-4D0C-A307-2E051D96D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19D5-CFC5-433A-88F6-A1C50D528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934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680DF5-14E3-4059-B1A7-0AA88C83D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443628B-0987-4672-82D1-191761658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B74244-93DB-4423-A71B-54CAC1D13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1332-7B78-47F5-85AF-A11E9833A56E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0E037B-F01F-4497-99CE-F7DB506FF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E3462C-2DD5-4896-9DEC-F2E38A89A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19D5-CFC5-433A-88F6-A1C50D528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07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B99225-1DE4-458D-82B7-14B809ECF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343D3B-90CD-4D18-92BA-E086027E5E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EC9106F-68F3-439E-9097-BE9D6428A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939B33-7A3E-48D7-B90B-01E1D7E27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1332-7B78-47F5-85AF-A11E9833A56E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A9307A3-0725-4128-AA4E-EC0C8F531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DA8EB98-ADFC-47CB-B963-BF3A40804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19D5-CFC5-433A-88F6-A1C50D528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37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EEBC5A-3048-4EF6-BD85-B7D878D6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2A6A495-156F-4458-B24F-F7085AD65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9CE708A-7F7A-4467-84F5-C86ABF77E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46FE3C5-A528-4657-9BFD-B73FF6E9C6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B57A3E9-7309-4E4E-AB6B-95F64F6F03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8F71044-75F0-474C-B14F-5ED7D4369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1332-7B78-47F5-85AF-A11E9833A56E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008E1E4-BD8E-4AE7-BF1C-AD033D2CE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BB2D3B9-C6B3-4482-A713-4C0DFFB53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19D5-CFC5-433A-88F6-A1C50D528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026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7D23EB-A885-4F3D-8092-47F6A6B74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656511A-D2DC-4B1D-9EF2-3F1320876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1332-7B78-47F5-85AF-A11E9833A56E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FF6F562-4B29-4A46-B905-DE67EF5F9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3732A85-87EC-4C6E-AD9F-53D9A08B3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19D5-CFC5-433A-88F6-A1C50D528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28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D536754-0653-42FF-AE52-2D4DE1D79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1332-7B78-47F5-85AF-A11E9833A56E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3202BA3-92D6-4AA8-9DC9-4A19D7636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FD5B01-5165-4799-9C7F-D6F8E953A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19D5-CFC5-433A-88F6-A1C50D528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04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47D25A-F7FD-4879-8D86-01B884F3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E52A5C-8D2B-4CA7-8F3E-6290994FA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87DEB2B-6813-479E-AD45-41CF44D53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C66A9B4-6E61-4D6A-9876-CA0C578C2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1332-7B78-47F5-85AF-A11E9833A56E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D89A291-6717-4C45-8F7E-1F5795E2A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F464DD8-4F6F-4DFD-8A06-1A4DB01B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19D5-CFC5-433A-88F6-A1C50D528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479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0D973C-D9D2-499E-AE05-B34E0E96F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EC00A6C-3162-46FA-A63A-A8468FA7C2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593FF02-9A53-4BF8-B49E-563C59EF1E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39B70D7-55F8-4B14-8DD5-620D948E1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1332-7B78-47F5-85AF-A11E9833A56E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D313415-365B-4553-8A56-F998F71F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21B2F7A-1BAB-473B-A0AA-73A8432E9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19D5-CFC5-433A-88F6-A1C50D528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56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08A15C6-C317-4F1D-9303-A2DFD30BC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892ED90-8E49-41B6-95C5-084E46161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1827C7-E2F0-4284-8381-477C4F813A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01332-7B78-47F5-85AF-A11E9833A56E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A1E5C5-854C-4F5D-A08C-35110EF1F2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9B45FD-9869-439C-88BE-DEF50CBC2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619D5-CFC5-433A-88F6-A1C50D528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65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68DD22-49E5-4581-8760-B901D9E04F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purr::map</a:t>
            </a:r>
            <a:r>
              <a:rPr lang="ja-JP" altLang="en-US" dirty="0"/>
              <a:t>を使った</a:t>
            </a:r>
            <a:br>
              <a:rPr lang="en-US" altLang="ja-JP" dirty="0"/>
            </a:br>
            <a:r>
              <a:rPr lang="ja-JP" altLang="en-US" dirty="0"/>
              <a:t>前処理のアイデア</a:t>
            </a:r>
            <a:endParaRPr 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4D3D8F0-0E8B-4186-AB0C-7E9EF6669E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/>
              <a:t>西田 典充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69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D30475-2670-4320-9117-3EE80C556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自己紹介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32386C-7004-4AB2-B1AE-2E409ECCE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某企業の専属産業医をやってます</a:t>
            </a:r>
            <a:endParaRPr lang="en-US" altLang="ja-JP" dirty="0"/>
          </a:p>
          <a:p>
            <a:r>
              <a:rPr lang="ja-JP" altLang="en-US" dirty="0"/>
              <a:t>他にも某医療データ扱うベンチャーでデータクリーニングしたり、</a:t>
            </a:r>
            <a:r>
              <a:rPr lang="en-US" altLang="ja-JP" dirty="0"/>
              <a:t>shiny</a:t>
            </a:r>
            <a:r>
              <a:rPr lang="ja-JP" altLang="en-US" dirty="0"/>
              <a:t>で業務用アプリを作ったり・・・</a:t>
            </a:r>
            <a:endParaRPr lang="en-US" altLang="ja-JP" dirty="0"/>
          </a:p>
          <a:p>
            <a:r>
              <a:rPr lang="ja-JP" altLang="en-US" dirty="0"/>
              <a:t>大学院生として研究もちょこっとやっています</a:t>
            </a:r>
            <a:endParaRPr lang="en-US" altLang="ja-JP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ja-JP" dirty="0"/>
              <a:t>R</a:t>
            </a:r>
            <a:r>
              <a:rPr lang="ja-JP" altLang="en-US" dirty="0"/>
              <a:t>は独学です。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551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295B90-E17B-42C0-9C94-E1A42EC1F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41197"/>
          </a:xfrm>
        </p:spPr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に関するアウトプット</a:t>
            </a:r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DFC2458-FBD2-4018-A536-84A90C407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44" y="741197"/>
            <a:ext cx="2301025" cy="3266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215F129E-9120-42AA-AEFD-E8085012E4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312"/>
          <a:stretch/>
        </p:blipFill>
        <p:spPr>
          <a:xfrm>
            <a:off x="0" y="1309335"/>
            <a:ext cx="5765399" cy="2592964"/>
          </a:xfrm>
          <a:prstGeom prst="rect">
            <a:avLst/>
          </a:prstGeom>
        </p:spPr>
      </p:pic>
      <p:sp>
        <p:nvSpPr>
          <p:cNvPr id="10" name="AutoShape 4" descr="Udemy">
            <a:extLst>
              <a:ext uri="{FF2B5EF4-FFF2-40B4-BE49-F238E27FC236}">
                <a16:creationId xmlns:a16="http://schemas.microsoft.com/office/drawing/2014/main" id="{C7A6FF92-1969-4B64-AB8F-E50D6E151C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238795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DB79F421-50FF-4CA6-92E6-FFB98C1DE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98412"/>
            <a:ext cx="1473551" cy="710923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3C6D2F2-E65E-45BE-BD54-7E6C4D3FBC61}"/>
              </a:ext>
            </a:extLst>
          </p:cNvPr>
          <p:cNvSpPr txBox="1"/>
          <p:nvPr/>
        </p:nvSpPr>
        <p:spPr>
          <a:xfrm>
            <a:off x="1804152" y="786115"/>
            <a:ext cx="3958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オンラインコース　</a:t>
            </a:r>
            <a:r>
              <a:rPr lang="en-US" altLang="ja-JP" sz="2800"/>
              <a:t>5</a:t>
            </a:r>
            <a:r>
              <a:rPr lang="ja-JP" altLang="en-US" sz="2800"/>
              <a:t>本</a:t>
            </a:r>
            <a:endParaRPr lang="en-US" sz="28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7E7352C-41F1-4927-BE25-DA0DC25D3E8A}"/>
              </a:ext>
            </a:extLst>
          </p:cNvPr>
          <p:cNvSpPr txBox="1"/>
          <p:nvPr/>
        </p:nvSpPr>
        <p:spPr>
          <a:xfrm>
            <a:off x="7509761" y="77974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本</a:t>
            </a:r>
            <a:endParaRPr lang="en-US" sz="280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38CCDD6-A0E5-4F81-91CC-8D27E6A4B47C}"/>
              </a:ext>
            </a:extLst>
          </p:cNvPr>
          <p:cNvSpPr txBox="1"/>
          <p:nvPr/>
        </p:nvSpPr>
        <p:spPr>
          <a:xfrm>
            <a:off x="221743" y="4607203"/>
            <a:ext cx="180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/>
              <a:t>ブログ</a:t>
            </a:r>
            <a:endParaRPr lang="en-US" sz="3600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1064D9F6-124E-41E8-8C9E-D08780217B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0817" y="4607203"/>
            <a:ext cx="4254104" cy="2134887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1560772-288A-4802-90E5-1F0879CB6004}"/>
              </a:ext>
            </a:extLst>
          </p:cNvPr>
          <p:cNvSpPr txBox="1"/>
          <p:nvPr/>
        </p:nvSpPr>
        <p:spPr>
          <a:xfrm>
            <a:off x="6533755" y="4859038"/>
            <a:ext cx="516058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https://r-online-course.netlify.app</a:t>
            </a:r>
          </a:p>
          <a:p>
            <a:endParaRPr lang="en-US"/>
          </a:p>
          <a:p>
            <a:r>
              <a:rPr lang="en-US"/>
              <a:t>(</a:t>
            </a:r>
            <a:r>
              <a:rPr lang="en-US" altLang="ja-JP"/>
              <a:t>blogdown</a:t>
            </a:r>
            <a:r>
              <a:rPr lang="ja-JP" altLang="en-US"/>
              <a:t>で作成！）</a:t>
            </a:r>
            <a:endParaRPr lang="en-US" altLang="ja-JP"/>
          </a:p>
          <a:p>
            <a:r>
              <a:rPr lang="ja-JP" altLang="en-US"/>
              <a:t>「医師が教える</a:t>
            </a:r>
            <a:r>
              <a:rPr lang="en-US" altLang="ja-JP"/>
              <a:t>R</a:t>
            </a:r>
            <a:r>
              <a:rPr lang="ja-JP" altLang="en-US"/>
              <a:t>言語での医療データ分析入門」</a:t>
            </a:r>
            <a:endParaRPr lang="en-US" altLang="ja-JP"/>
          </a:p>
          <a:p>
            <a:r>
              <a:rPr lang="ja-JP" altLang="en-US"/>
              <a:t>のスライドやスクリプト、解説も無料公開中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60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E10A6-0B46-4057-8301-9F66D723F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ja-JP" altLang="en-US"/>
              <a:t>本題：</a:t>
            </a:r>
            <a:r>
              <a:rPr lang="en-US"/>
              <a:t>map</a:t>
            </a:r>
            <a:r>
              <a:rPr lang="ja-JP" altLang="en-US"/>
              <a:t>関数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67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116</Words>
  <Application>Microsoft Office PowerPoint</Application>
  <PresentationFormat>ワイド画面</PresentationFormat>
  <Paragraphs>22</Paragraphs>
  <Slides>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テーマ</vt:lpstr>
      <vt:lpstr>purr::mapを使った 前処理のアイデア</vt:lpstr>
      <vt:lpstr>自己紹介</vt:lpstr>
      <vt:lpstr>Rに関するアウトプット</vt:lpstr>
      <vt:lpstr>本題：map関数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purr::mapでちょっと幸せになる前処理</dc:title>
  <dc:creator>西田　典充</dc:creator>
  <cp:lastModifiedBy>nishida norimitsu</cp:lastModifiedBy>
  <cp:revision>3</cp:revision>
  <dcterms:created xsi:type="dcterms:W3CDTF">2022-04-18T14:06:42Z</dcterms:created>
  <dcterms:modified xsi:type="dcterms:W3CDTF">2022-04-22T09:32:19Z</dcterms:modified>
</cp:coreProperties>
</file>