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表の出力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Nishida</a:t>
            </a:r>
            <a:r>
              <a:rPr/>
              <a:t> </a:t>
            </a:r>
            <a:r>
              <a:rPr/>
              <a:t>Norimitsu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2019/12/10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コントロール群</a:t>
                      </a:r>
                      <a:r>
                        <a:rPr/>
                        <a:t> </a:t>
                      </a:r>
                      <a:r>
                        <a:rPr/>
                        <a:t>(N=1525)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処置群</a:t>
                      </a:r>
                      <a:r>
                        <a:rPr/>
                        <a:t> </a:t>
                      </a:r>
                      <a:r>
                        <a:rPr/>
                        <a:t>(N=1475)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性別:男性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780</a:t>
                      </a:r>
                      <a:r>
                        <a:rPr/>
                        <a:t> </a:t>
                      </a:r>
                      <a:r>
                        <a:rPr/>
                        <a:t>(51.1%)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737</a:t>
                      </a:r>
                      <a:r>
                        <a:rPr/>
                        <a:t> </a:t>
                      </a:r>
                      <a:r>
                        <a:rPr/>
                        <a:t>(50.0%)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年齢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49.0</a:t>
                      </a:r>
                      <a:r>
                        <a:rPr/>
                        <a:t> </a:t>
                      </a:r>
                      <a:r>
                        <a:rPr/>
                        <a:t>(17.3)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49.7</a:t>
                      </a:r>
                      <a:r>
                        <a:rPr/>
                        <a:t> </a:t>
                      </a:r>
                      <a:r>
                        <a:rPr/>
                        <a:t>(17.3)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22.9</a:t>
                      </a:r>
                      <a:r>
                        <a:rPr/>
                        <a:t> </a:t>
                      </a:r>
                      <a:r>
                        <a:rPr/>
                        <a:t>(4.1)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23.2</a:t>
                      </a:r>
                      <a:r>
                        <a:rPr/>
                        <a:t> </a:t>
                      </a:r>
                      <a:r>
                        <a:rPr/>
                        <a:t>(4.0)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血圧(収縮期)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130.2</a:t>
                      </a:r>
                      <a:r>
                        <a:rPr/>
                        <a:t> </a:t>
                      </a:r>
                      <a:r>
                        <a:rPr/>
                        <a:t>(28.6)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130.5</a:t>
                      </a:r>
                      <a:r>
                        <a:rPr/>
                        <a:t> </a:t>
                      </a:r>
                      <a:r>
                        <a:rPr/>
                        <a:t>(28.9)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血圧(拡張期)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100.1</a:t>
                      </a:r>
                      <a:r>
                        <a:rPr/>
                        <a:t> </a:t>
                      </a:r>
                      <a:r>
                        <a:rPr/>
                        <a:t>(11.5)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100.2</a:t>
                      </a:r>
                      <a:r>
                        <a:rPr/>
                        <a:t> </a:t>
                      </a:r>
                      <a:r>
                        <a:rPr/>
                        <a:t>(11.6)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血圧区分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正常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42</a:t>
                      </a:r>
                      <a:r>
                        <a:rPr/>
                        <a:t> </a:t>
                      </a:r>
                      <a:r>
                        <a:rPr/>
                        <a:t>(2.8%)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36</a:t>
                      </a:r>
                      <a:r>
                        <a:rPr/>
                        <a:t> </a:t>
                      </a:r>
                      <a:r>
                        <a:rPr/>
                        <a:t>(2.4%)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高値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363</a:t>
                      </a:r>
                      <a:r>
                        <a:rPr/>
                        <a:t> </a:t>
                      </a:r>
                      <a:r>
                        <a:rPr/>
                        <a:t>(23.8%)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343</a:t>
                      </a:r>
                      <a:r>
                        <a:rPr/>
                        <a:t> </a:t>
                      </a:r>
                      <a:r>
                        <a:rPr/>
                        <a:t>(23.3%)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高血圧1度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376</a:t>
                      </a:r>
                      <a:r>
                        <a:rPr/>
                        <a:t> </a:t>
                      </a:r>
                      <a:r>
                        <a:rPr/>
                        <a:t>(24.7%)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355</a:t>
                      </a:r>
                      <a:r>
                        <a:rPr/>
                        <a:t> </a:t>
                      </a:r>
                      <a:r>
                        <a:rPr/>
                        <a:t>(24.1%)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高血圧2度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341</a:t>
                      </a:r>
                      <a:r>
                        <a:rPr/>
                        <a:t> </a:t>
                      </a:r>
                      <a:r>
                        <a:rPr/>
                        <a:t>(22.4%)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347</a:t>
                      </a:r>
                      <a:r>
                        <a:rPr/>
                        <a:t> </a:t>
                      </a:r>
                      <a:r>
                        <a:rPr/>
                        <a:t>(23.5%)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高血圧3度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403</a:t>
                      </a:r>
                      <a:r>
                        <a:rPr/>
                        <a:t> </a:t>
                      </a:r>
                      <a:r>
                        <a:rPr/>
                        <a:t>(26.4%)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394</a:t>
                      </a:r>
                      <a:r>
                        <a:rPr/>
                        <a:t> </a:t>
                      </a:r>
                      <a:r>
                        <a:rPr/>
                        <a:t>(26.7%)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いかがでしょうか? このようにすることで、集計結果を簡単に共有することができると思います。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表の出力</dc:title>
  <dc:creator>Nishida Norimitsu</dc:creator>
  <cp:keywords/>
  <dcterms:created xsi:type="dcterms:W3CDTF">2020-02-18T12:19:36Z</dcterms:created>
  <dcterms:modified xsi:type="dcterms:W3CDTF">2020-02-18T12:19:36Z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2019/12/10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