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7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9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3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8A34DB0-9EE7-41FB-9B0D-A4C15EE6FB9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1F73C74-99CC-438B-B829-DE060BAC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Payroll system for </a:t>
            </a:r>
            <a:r>
              <a:rPr lang="en-US" dirty="0" err="1" smtClean="0"/>
              <a:t>dilshan</a:t>
            </a:r>
            <a:r>
              <a:rPr lang="en-US" dirty="0" smtClean="0"/>
              <a:t> </a:t>
            </a:r>
            <a:r>
              <a:rPr lang="en-US" dirty="0" err="1" smtClean="0"/>
              <a:t>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</a:t>
            </a:r>
            <a:r>
              <a:rPr lang="en-US" dirty="0" err="1" smtClean="0"/>
              <a:t>programe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2919" y="1901825"/>
            <a:ext cx="1499338" cy="175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2919" y="4516547"/>
            <a:ext cx="1499338" cy="1678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710272" y="3657599"/>
            <a:ext cx="364188" cy="8589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2376" y="1901825"/>
            <a:ext cx="1433015" cy="1851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from employee and </a:t>
            </a:r>
            <a:r>
              <a:rPr lang="en-US" dirty="0" err="1" smtClean="0"/>
              <a:t>managemen</a:t>
            </a:r>
            <a:r>
              <a:rPr lang="en-US" dirty="0" smtClean="0"/>
              <a:t>-t classes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2375" y="4536794"/>
            <a:ext cx="1433015" cy="1698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4982462">
            <a:off x="3548229" y="1746595"/>
            <a:ext cx="484632" cy="221620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3169910" flipH="1">
            <a:off x="3543382" y="2654822"/>
            <a:ext cx="547598" cy="265217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494849" y="3753134"/>
            <a:ext cx="484632" cy="76341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7" r="100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the Main panel of the program, you have to choose which panel you are willing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43</TotalTime>
  <Words>42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Payroll system for dilshan tex</vt:lpstr>
      <vt:lpstr>Structure of the programe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system for dilshan tex</dc:title>
  <dc:creator>Iroshan Vithanage</dc:creator>
  <cp:lastModifiedBy>Iroshan Vithanage</cp:lastModifiedBy>
  <cp:revision>4</cp:revision>
  <dcterms:created xsi:type="dcterms:W3CDTF">2015-06-27T00:55:01Z</dcterms:created>
  <dcterms:modified xsi:type="dcterms:W3CDTF">2015-06-27T18:11:00Z</dcterms:modified>
</cp:coreProperties>
</file>