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7" autoAdjust="0"/>
    <p:restoredTop sz="94660"/>
  </p:normalViewPr>
  <p:slideViewPr>
    <p:cSldViewPr snapToGrid="0">
      <p:cViewPr>
        <p:scale>
          <a:sx n="111" d="100"/>
          <a:sy n="111" d="100"/>
        </p:scale>
        <p:origin x="43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1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4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ACBF-C855-44CB-B51E-11F10E1B6201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FD44-881A-4537-897F-24139005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4"/>
            <a:ext cx="6858000" cy="988876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14350" y="1523655"/>
            <a:ext cx="5829300" cy="70748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상      장</a:t>
            </a: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61822" y="2992791"/>
            <a:ext cx="1893570" cy="360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>
                <a:latin typeface="+mj-ea"/>
              </a:rPr>
              <a:t>무슨무슨</a:t>
            </a:r>
            <a:r>
              <a:rPr lang="ko-KR" altLang="en-US" sz="2400" b="1" dirty="0">
                <a:latin typeface="+mj-ea"/>
              </a:rPr>
              <a:t> 상</a:t>
            </a: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304544" y="4096167"/>
            <a:ext cx="4468368" cy="407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+mj-ea"/>
              </a:rPr>
              <a:t>위 사람은 </a:t>
            </a:r>
            <a:r>
              <a:rPr lang="ko-KR" altLang="en-US" sz="2000" dirty="0" err="1">
                <a:latin typeface="+mj-ea"/>
              </a:rPr>
              <a:t>어디에선가</a:t>
            </a:r>
            <a:r>
              <a:rPr lang="ko-KR" altLang="en-US" sz="2000" dirty="0">
                <a:latin typeface="+mj-ea"/>
              </a:rPr>
              <a:t> 모범이 되어</a:t>
            </a:r>
            <a:endParaRPr lang="en-US" altLang="ko-KR" sz="2000" dirty="0">
              <a:latin typeface="+mj-ea"/>
            </a:endParaRPr>
          </a:p>
          <a:p>
            <a:r>
              <a:rPr lang="ko-KR" altLang="en-US" sz="2000" dirty="0">
                <a:latin typeface="+mj-ea"/>
              </a:rPr>
              <a:t>상을 수여함</a:t>
            </a:r>
            <a:r>
              <a:rPr lang="en-US" altLang="ko-KR" sz="2000" dirty="0">
                <a:latin typeface="+mj-ea"/>
              </a:rPr>
              <a:t>.</a:t>
            </a:r>
          </a:p>
          <a:p>
            <a:endParaRPr lang="en-US" altLang="ko-KR" sz="2000" dirty="0">
              <a:latin typeface="+mj-ea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744146" y="7647912"/>
            <a:ext cx="3369707" cy="398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+mj-ea"/>
              </a:rPr>
              <a:t>최종 제출 일자</a:t>
            </a:r>
            <a:endParaRPr lang="en-US" altLang="ko-KR" sz="2000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E187B-CB2F-B20B-89B5-D7DC242A2787}"/>
              </a:ext>
            </a:extLst>
          </p:cNvPr>
          <p:cNvSpPr txBox="1"/>
          <p:nvPr/>
        </p:nvSpPr>
        <p:spPr>
          <a:xfrm>
            <a:off x="63205" y="172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+mj-ea"/>
                <a:ea typeface="+mj-ea"/>
              </a:rPr>
              <a:t>제출 번호</a:t>
            </a:r>
            <a:endParaRPr kumimoji="1" lang="ko-Kore-KR" altLang="en-US" sz="11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401A5-C5AB-3B9B-EBCB-E8D59F5A9C48}"/>
              </a:ext>
            </a:extLst>
          </p:cNvPr>
          <p:cNvSpPr txBox="1"/>
          <p:nvPr/>
        </p:nvSpPr>
        <p:spPr>
          <a:xfrm>
            <a:off x="4310652" y="2843683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심사</a:t>
            </a:r>
            <a:r>
              <a:rPr kumimoji="1" lang="ko-KR" altLang="en-US" sz="1600" dirty="0"/>
              <a:t> 대상자명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3D9AB-672E-2B08-7143-EC8EC536D634}"/>
              </a:ext>
            </a:extLst>
          </p:cNvPr>
          <p:cNvSpPr txBox="1"/>
          <p:nvPr/>
        </p:nvSpPr>
        <p:spPr>
          <a:xfrm>
            <a:off x="2765274" y="816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심사</a:t>
            </a:r>
            <a:r>
              <a:rPr kumimoji="1" lang="ko-KR" altLang="en-US" dirty="0"/>
              <a:t>위원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344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상      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godo</dc:creator>
  <cp:lastModifiedBy>동민 신</cp:lastModifiedBy>
  <cp:revision>8</cp:revision>
  <dcterms:created xsi:type="dcterms:W3CDTF">2019-11-13T07:45:50Z</dcterms:created>
  <dcterms:modified xsi:type="dcterms:W3CDTF">2025-10-28T10:15:38Z</dcterms:modified>
</cp:coreProperties>
</file>