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0C8C-C4FD-4AED-AAFC-CED5FEAD728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B846-3FC7-4307-BC14-1F2B126F0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55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0C8C-C4FD-4AED-AAFC-CED5FEAD728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B846-3FC7-4307-BC14-1F2B126F0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35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0C8C-C4FD-4AED-AAFC-CED5FEAD728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B846-3FC7-4307-BC14-1F2B126F0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3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0C8C-C4FD-4AED-AAFC-CED5FEAD728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B846-3FC7-4307-BC14-1F2B126F0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7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0C8C-C4FD-4AED-AAFC-CED5FEAD728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B846-3FC7-4307-BC14-1F2B126F0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50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0C8C-C4FD-4AED-AAFC-CED5FEAD728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B846-3FC7-4307-BC14-1F2B126F0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8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0C8C-C4FD-4AED-AAFC-CED5FEAD728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B846-3FC7-4307-BC14-1F2B126F0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16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0C8C-C4FD-4AED-AAFC-CED5FEAD728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B846-3FC7-4307-BC14-1F2B126F0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48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0C8C-C4FD-4AED-AAFC-CED5FEAD728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B846-3FC7-4307-BC14-1F2B126F0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4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0C8C-C4FD-4AED-AAFC-CED5FEAD728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B846-3FC7-4307-BC14-1F2B126F0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57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0C8C-C4FD-4AED-AAFC-CED5FEAD728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B846-3FC7-4307-BC14-1F2B126F0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31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E0C8C-C4FD-4AED-AAFC-CED5FEAD728B}" type="datetimeFigureOut">
              <a:rPr lang="ru-RU" smtClean="0"/>
              <a:t>17.10.2013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B846-3FC7-4307-BC14-1F2B126F0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97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uchportal.r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llbest.ru/" TargetMode="External"/><Relationship Id="rId2" Type="http://schemas.openxmlformats.org/officeDocument/2006/relationships/hyperlink" Target="http://nsportal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nevnik.r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sportal.r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VOLNA.ORG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31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http://www.dnevnik.ru/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11" y="1491339"/>
            <a:ext cx="8027929" cy="5184875"/>
          </a:xfrm>
        </p:spPr>
      </p:pic>
    </p:spTree>
    <p:extLst>
      <p:ext uri="{BB962C8B-B14F-4D97-AF65-F5344CB8AC3E}">
        <p14:creationId xmlns:p14="http://schemas.microsoft.com/office/powerpoint/2010/main" val="347919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http://www.uchportal.ru/</a:t>
            </a:r>
            <a:r>
              <a:rPr lang="ru-RU" dirty="0" smtClean="0"/>
              <a:t> 60.000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3" y="1772816"/>
            <a:ext cx="8901757" cy="4176463"/>
          </a:xfrm>
        </p:spPr>
      </p:pic>
    </p:spTree>
    <p:extLst>
      <p:ext uri="{BB962C8B-B14F-4D97-AF65-F5344CB8AC3E}">
        <p14:creationId xmlns:p14="http://schemas.microsoft.com/office/powerpoint/2010/main" val="248376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Будущий дизайн моего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Дизайн будет выполнен в виде сервиса с использованием западного современного стиля. Минимум графики, максимум информативности. </a:t>
            </a:r>
          </a:p>
          <a:p>
            <a:r>
              <a:rPr lang="ru-RU" dirty="0" smtClean="0"/>
              <a:t>Баланс цвета и яркости</a:t>
            </a:r>
          </a:p>
          <a:p>
            <a:r>
              <a:rPr lang="ru-RU" dirty="0" smtClean="0"/>
              <a:t>Простота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89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Разделение информации по уровню образования (дошкольное, начальное, общее, среднее, дополнительное, профессиональное, высшее)</a:t>
            </a:r>
          </a:p>
          <a:p>
            <a:r>
              <a:rPr lang="ru-RU" dirty="0" smtClean="0"/>
              <a:t>Новости образования</a:t>
            </a:r>
          </a:p>
          <a:p>
            <a:r>
              <a:rPr lang="ru-RU" dirty="0" smtClean="0"/>
              <a:t>Социальная часть(странички, блоги, форумы, доска объявлений, комментарии, рейтинги, общение с помощью сообщений внутри сайта и многое другое)</a:t>
            </a:r>
          </a:p>
          <a:p>
            <a:r>
              <a:rPr lang="ru-RU" dirty="0" smtClean="0"/>
              <a:t>Онлайн сервисы( сдача ЕГЭ, словари и прочее)</a:t>
            </a:r>
          </a:p>
          <a:p>
            <a:r>
              <a:rPr lang="ru-RU" dirty="0" smtClean="0"/>
              <a:t>Каталоги книг, рефератов и прочее</a:t>
            </a:r>
          </a:p>
          <a:p>
            <a:r>
              <a:rPr lang="ru-RU" dirty="0" smtClean="0"/>
              <a:t>Многое другое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39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сладкое, доходы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Прогнозируемая посещаемость такого ресурса 500,000 посетителей в сутки</a:t>
            </a:r>
          </a:p>
          <a:p>
            <a:r>
              <a:rPr lang="ru-RU" dirty="0" smtClean="0"/>
              <a:t>Минимальная 100.000 уже через пол года после запуска</a:t>
            </a:r>
          </a:p>
          <a:p>
            <a:r>
              <a:rPr lang="ru-RU" dirty="0" smtClean="0"/>
              <a:t>Выйдя на посещаемость 100.000 в сутки, мы будем зарабатывать, в зависимости от маркетинга и политики сайта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720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доходов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9" y="1340767"/>
            <a:ext cx="8168869" cy="4981425"/>
          </a:xfrm>
        </p:spPr>
      </p:pic>
    </p:spTree>
    <p:extLst>
      <p:ext uri="{BB962C8B-B14F-4D97-AF65-F5344CB8AC3E}">
        <p14:creationId xmlns:p14="http://schemas.microsoft.com/office/powerpoint/2010/main" val="294226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Посещаемость в этот месяц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07148"/>
            <a:ext cx="7920880" cy="5304978"/>
          </a:xfrm>
        </p:spPr>
      </p:pic>
    </p:spTree>
    <p:extLst>
      <p:ext uri="{BB962C8B-B14F-4D97-AF65-F5344CB8AC3E}">
        <p14:creationId xmlns:p14="http://schemas.microsoft.com/office/powerpoint/2010/main" val="423450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Powerpt.ru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Это пример дохода с одной партнерской программы в сети с моего старого сайта на школьную тематику </a:t>
            </a:r>
            <a:r>
              <a:rPr lang="en-US" dirty="0" smtClean="0"/>
              <a:t>powerpt.ru. </a:t>
            </a:r>
            <a:r>
              <a:rPr lang="ru-RU" dirty="0" smtClean="0"/>
              <a:t>Как можно заметить сайт заработал примерно 27.800 российских рублей (900уе) за 8 дней своей работы. При средней посещаемости 8.000 посетителей в сутки. За 1 тысячу посетителей я получил 434 рубля, либо 14 </a:t>
            </a:r>
            <a:r>
              <a:rPr lang="ru-RU" dirty="0" err="1" smtClean="0"/>
              <a:t>уе</a:t>
            </a:r>
            <a:r>
              <a:rPr lang="ru-RU" dirty="0" smtClean="0"/>
              <a:t>. При тех же условиях выйдя на посещаемость 100.000 в сутки, мы получили бы 43437 </a:t>
            </a:r>
            <a:r>
              <a:rPr lang="ru-RU" dirty="0" err="1" smtClean="0"/>
              <a:t>руб</a:t>
            </a:r>
            <a:r>
              <a:rPr lang="ru-RU" dirty="0" smtClean="0"/>
              <a:t>(1400 </a:t>
            </a:r>
            <a:r>
              <a:rPr lang="ru-RU" dirty="0" err="1" smtClean="0"/>
              <a:t>уе</a:t>
            </a:r>
            <a:r>
              <a:rPr lang="ru-RU" dirty="0" smtClean="0"/>
              <a:t>) за одни сутки или 42.000 </a:t>
            </a:r>
            <a:r>
              <a:rPr lang="ru-RU" dirty="0" err="1" smtClean="0"/>
              <a:t>уе</a:t>
            </a:r>
            <a:r>
              <a:rPr lang="ru-RU" dirty="0" smtClean="0"/>
              <a:t> за месяц. Это просто цифры.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62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Доходы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условии, что через 3 месяца сайт будет запущен и будет вестись наполнение. Через 9 месяцев мы выйдем на посещаемость 100.000 в сутки. Мы с легкостью сможем получать по 300 </a:t>
            </a:r>
            <a:r>
              <a:rPr lang="ru-RU" dirty="0" err="1" smtClean="0"/>
              <a:t>уе</a:t>
            </a:r>
            <a:r>
              <a:rPr lang="ru-RU" dirty="0" smtClean="0"/>
              <a:t> в сутки, или 9000 </a:t>
            </a:r>
            <a:r>
              <a:rPr lang="ru-RU" dirty="0" err="1" smtClean="0"/>
              <a:t>уе</a:t>
            </a:r>
            <a:r>
              <a:rPr lang="ru-RU" dirty="0" smtClean="0"/>
              <a:t> в месяц. При этом самое главное, проект бессрочный, то есть вложившись 1 раз мы получим постоянный растущий доход.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556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Маркетинг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Данный сайт имеет огромные рекламные возможности, это как подключение различных онлайн сервисов(наблюдение за успеваемостью школьников, высшее образование онлайн и прочее), так и обычная реклама из сети от компаний (</a:t>
            </a:r>
            <a:r>
              <a:rPr lang="ru-RU" dirty="0" err="1" smtClean="0"/>
              <a:t>яндекс</a:t>
            </a:r>
            <a:r>
              <a:rPr lang="ru-RU" dirty="0" smtClean="0"/>
              <a:t> и </a:t>
            </a:r>
            <a:r>
              <a:rPr lang="en-US" dirty="0" err="1" smtClean="0"/>
              <a:t>google</a:t>
            </a:r>
            <a:r>
              <a:rPr lang="ru-RU" dirty="0" smtClean="0"/>
              <a:t>), а так же различного рода мелкие партнерские программы(пример я привел выше)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301688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я собираюсь делать?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Интернет ресурс в виде многофункционального сервиса.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Образовательный портал – социальная сеть работников образования.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95536" y="2996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Что за ресурс?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367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Образование всегда будет актуальной и востребованной нишей, учатся всегда и везде. Россия и другие страны СНГ все больше и больше берут пример с запада. На западе образования одна из самых дорогих ниш. На данный момент нету достойных сайтов в этой нише, заняв нишу и создав актуальный ресурс, с течением времени, мы будем владеть основным ресурсом в дорогой нише.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4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Расходы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Примерная сумма вложений , ниже я распишу куда они уйдут. Есть возможность постепенного вложения денег по результату проделанной работы. Пример</a:t>
            </a:r>
            <a:r>
              <a:rPr lang="en-US" dirty="0" smtClean="0"/>
              <a:t>: </a:t>
            </a:r>
            <a:r>
              <a:rPr lang="ru-RU" dirty="0" smtClean="0"/>
              <a:t>первый месяц вложения составят 10.000 </a:t>
            </a:r>
            <a:r>
              <a:rPr lang="ru-RU" dirty="0" err="1" smtClean="0"/>
              <a:t>уе</a:t>
            </a:r>
            <a:r>
              <a:rPr lang="ru-RU" dirty="0" smtClean="0"/>
              <a:t>, второй и третий по 15.000 </a:t>
            </a:r>
            <a:r>
              <a:rPr lang="ru-RU" dirty="0" err="1" smtClean="0"/>
              <a:t>уе</a:t>
            </a:r>
            <a:r>
              <a:rPr lang="ru-RU" dirty="0"/>
              <a:t> </a:t>
            </a:r>
            <a:r>
              <a:rPr lang="ru-RU" dirty="0" smtClean="0"/>
              <a:t>и так далее.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125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действий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Первые 2 месяца я буду работать с дизайнером, создавая и продумывая дизайн ресурса</a:t>
            </a:r>
          </a:p>
          <a:p>
            <a:r>
              <a:rPr lang="ru-RU" dirty="0" smtClean="0"/>
              <a:t>Начиная с 2 месяца я нанимаю 3 программистов, которые создают движок сайта.</a:t>
            </a:r>
          </a:p>
          <a:p>
            <a:r>
              <a:rPr lang="ru-RU" dirty="0" smtClean="0"/>
              <a:t>Начиная с 4 месяца мы расстаёмся с 1 программистами и нанимаем 3 человек, которые будут наполнять сайт в течении 6 месяцев.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895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Расходы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З</a:t>
            </a:r>
            <a:r>
              <a:rPr lang="en-US" dirty="0" smtClean="0"/>
              <a:t>/</a:t>
            </a:r>
            <a:r>
              <a:rPr lang="ru-RU" dirty="0" smtClean="0"/>
              <a:t>п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Моя 1.500 </a:t>
            </a:r>
            <a:r>
              <a:rPr lang="ru-RU" dirty="0" err="1" smtClean="0"/>
              <a:t>уе</a:t>
            </a:r>
            <a:r>
              <a:rPr lang="ru-RU" dirty="0" smtClean="0"/>
              <a:t> в месяц (9 месяцев)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Дизайнер 1</a:t>
            </a:r>
            <a:r>
              <a:rPr lang="en-US" dirty="0" smtClean="0"/>
              <a:t>.</a:t>
            </a:r>
            <a:r>
              <a:rPr lang="ru-RU" dirty="0" smtClean="0"/>
              <a:t>000 </a:t>
            </a:r>
            <a:r>
              <a:rPr lang="ru-RU" dirty="0" err="1" smtClean="0"/>
              <a:t>уе</a:t>
            </a:r>
            <a:r>
              <a:rPr lang="ru-RU" dirty="0" smtClean="0"/>
              <a:t> в месяц (6 месяцев)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Программист 2</a:t>
            </a:r>
            <a:r>
              <a:rPr lang="en-US" dirty="0" smtClean="0"/>
              <a:t>.</a:t>
            </a:r>
            <a:r>
              <a:rPr lang="ru-RU" dirty="0" smtClean="0"/>
              <a:t>000 </a:t>
            </a:r>
            <a:r>
              <a:rPr lang="ru-RU" dirty="0" err="1" smtClean="0"/>
              <a:t>уе</a:t>
            </a:r>
            <a:r>
              <a:rPr lang="ru-RU" dirty="0" smtClean="0"/>
              <a:t> в месяц(18 месяцев)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Контент-менеджеры 600 </a:t>
            </a:r>
            <a:r>
              <a:rPr lang="ru-RU" dirty="0" err="1" smtClean="0"/>
              <a:t>уе</a:t>
            </a:r>
            <a:r>
              <a:rPr lang="ru-RU" dirty="0" smtClean="0"/>
              <a:t> в месяц(18 месяцев)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Бухгалтер  200 </a:t>
            </a:r>
            <a:r>
              <a:rPr lang="ru-RU" dirty="0" err="1" smtClean="0"/>
              <a:t>уе</a:t>
            </a:r>
            <a:r>
              <a:rPr lang="ru-RU" dirty="0" smtClean="0"/>
              <a:t> в месяц(9 месяцев)</a:t>
            </a:r>
          </a:p>
          <a:p>
            <a:pPr marL="0" indent="0">
              <a:buNone/>
            </a:pPr>
            <a:r>
              <a:rPr lang="ru-RU" dirty="0" smtClean="0"/>
              <a:t>Итого общая сумма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68.100 </a:t>
            </a:r>
            <a:r>
              <a:rPr lang="ru-RU" dirty="0" err="1" smtClean="0"/>
              <a:t>уе</a:t>
            </a:r>
            <a:r>
              <a:rPr lang="ru-RU" dirty="0" smtClean="0"/>
              <a:t>( с налогами примерно 95.000 </a:t>
            </a:r>
            <a:r>
              <a:rPr lang="ru-RU" dirty="0" err="1" smtClean="0"/>
              <a:t>уе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Регистрация, офис, мебель и техника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Офис на 6 человек( 700 </a:t>
            </a:r>
            <a:r>
              <a:rPr lang="ru-RU" dirty="0" err="1" smtClean="0"/>
              <a:t>уе</a:t>
            </a:r>
            <a:r>
              <a:rPr lang="ru-RU" dirty="0" smtClean="0"/>
              <a:t> в месяц) 6.300 </a:t>
            </a:r>
            <a:r>
              <a:rPr lang="ru-RU" dirty="0" err="1" smtClean="0"/>
              <a:t>уе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Мебель и техника 5000 </a:t>
            </a:r>
            <a:r>
              <a:rPr lang="ru-RU" dirty="0" err="1" smtClean="0"/>
              <a:t>уе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Регистрация 1000 </a:t>
            </a:r>
            <a:r>
              <a:rPr lang="ru-RU" dirty="0" err="1" smtClean="0"/>
              <a:t>уе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Оплата сервера для сайта (150 </a:t>
            </a:r>
            <a:r>
              <a:rPr lang="ru-RU" dirty="0" err="1" smtClean="0"/>
              <a:t>уе</a:t>
            </a:r>
            <a:r>
              <a:rPr lang="ru-RU" dirty="0" smtClean="0"/>
              <a:t> в месяц) 1350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Непредвиденные расходы 11.350 </a:t>
            </a:r>
            <a:r>
              <a:rPr lang="ru-RU" dirty="0" err="1" smtClean="0"/>
              <a:t>уе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Итого общая сумма вложений</a:t>
            </a:r>
            <a:r>
              <a:rPr lang="en-US" dirty="0" smtClean="0"/>
              <a:t>: 110.000 </a:t>
            </a:r>
            <a:r>
              <a:rPr lang="ru-RU" dirty="0" err="1" smtClean="0"/>
              <a:t>уе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316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Дивиденды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Начиная с месяца 5 и по 9 работы, сайт начнет приносить деньги, все они пойдут в статью непредвиденные расходы.</a:t>
            </a:r>
          </a:p>
          <a:p>
            <a:r>
              <a:rPr lang="ru-RU" dirty="0" smtClean="0"/>
              <a:t>Все, что останется по итогу 9 месяцев будет выплачено в равных долях владельцам ресурса.</a:t>
            </a:r>
          </a:p>
          <a:p>
            <a:r>
              <a:rPr lang="ru-RU" dirty="0" smtClean="0"/>
              <a:t>Все что будет затрачено на дальнейшее поддержание сайта не будет выходить за рамки 2.000 </a:t>
            </a:r>
            <a:r>
              <a:rPr lang="ru-RU" dirty="0" err="1" smtClean="0"/>
              <a:t>уе</a:t>
            </a:r>
            <a:r>
              <a:rPr lang="ru-RU" dirty="0" smtClean="0"/>
              <a:t> в месяц, их будут покрывать доходы.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82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Дивиденды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Прибыль будет разделена между мной и инвесторами до возврата денег инвестору</a:t>
            </a:r>
            <a:r>
              <a:rPr lang="en-US" dirty="0" smtClean="0"/>
              <a:t> </a:t>
            </a:r>
            <a:r>
              <a:rPr lang="ru-RU" dirty="0" smtClean="0"/>
              <a:t>в долях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ru-RU" dirty="0" smtClean="0"/>
              <a:t>0% моя</a:t>
            </a:r>
            <a:r>
              <a:rPr lang="en-US" dirty="0" smtClean="0"/>
              <a:t> </a:t>
            </a:r>
            <a:r>
              <a:rPr lang="ru-RU" dirty="0" smtClean="0"/>
              <a:t>часть и </a:t>
            </a:r>
            <a:r>
              <a:rPr lang="en-US" dirty="0" smtClean="0"/>
              <a:t>7</a:t>
            </a:r>
            <a:r>
              <a:rPr lang="ru-RU" dirty="0" smtClean="0"/>
              <a:t>0% инвесторская часть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После возврата доли разделяться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60% </a:t>
            </a:r>
            <a:r>
              <a:rPr lang="ru-RU" dirty="0" smtClean="0"/>
              <a:t>моя часть и 40% инвесторская.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49727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Окупаемость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 минимальной прогнозируемой посещаемостью(100.000 в сутки) сайт будет приносить от 9.000 </a:t>
            </a:r>
            <a:r>
              <a:rPr lang="ru-RU" dirty="0" err="1" smtClean="0"/>
              <a:t>уе</a:t>
            </a:r>
            <a:r>
              <a:rPr lang="ru-RU" dirty="0" smtClean="0"/>
              <a:t> в месяц(при малой загруженность рекламными блоками)</a:t>
            </a:r>
          </a:p>
          <a:p>
            <a:r>
              <a:rPr lang="ru-RU" dirty="0" smtClean="0"/>
              <a:t>С учетом того, что это образование выйдет полноценных 10 месяцев в году или 90.000 </a:t>
            </a:r>
            <a:r>
              <a:rPr lang="ru-RU" dirty="0" err="1" smtClean="0"/>
              <a:t>уе</a:t>
            </a:r>
            <a:r>
              <a:rPr lang="ru-RU" dirty="0" smtClean="0"/>
              <a:t> в год.</a:t>
            </a:r>
          </a:p>
          <a:p>
            <a:r>
              <a:rPr lang="ru-RU" dirty="0" smtClean="0"/>
              <a:t>В результате полная окупаемость проекта для инвесторов наступит через 21 месяц</a:t>
            </a:r>
          </a:p>
          <a:p>
            <a:r>
              <a:rPr lang="ru-RU" dirty="0" smtClean="0"/>
              <a:t>В результате в течении 30 месяцев сайт вернет 100</a:t>
            </a:r>
            <a:r>
              <a:rPr lang="en-US" dirty="0" smtClean="0"/>
              <a:t>% </a:t>
            </a:r>
            <a:r>
              <a:rPr lang="ru-RU" dirty="0" smtClean="0"/>
              <a:t>инвесторам(это наихудший </a:t>
            </a:r>
            <a:r>
              <a:rPr lang="ru-RU" smtClean="0"/>
              <a:t>вариант).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69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конкуренты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http://nsportal.ru/</a:t>
            </a:r>
            <a:r>
              <a:rPr lang="ru-RU" dirty="0" smtClean="0"/>
              <a:t> 500. 000 посетителей в сутки, 13.000.000 в месяц</a:t>
            </a:r>
          </a:p>
          <a:p>
            <a:r>
              <a:rPr lang="en-US" dirty="0" smtClean="0">
                <a:hlinkClick r:id="rId3"/>
              </a:rPr>
              <a:t>http://allbest.ru/</a:t>
            </a:r>
            <a:r>
              <a:rPr lang="ru-RU" dirty="0" smtClean="0"/>
              <a:t> общая посещаемость примерно 700.000 посетителей в сутки</a:t>
            </a:r>
          </a:p>
          <a:p>
            <a:r>
              <a:rPr lang="en-US" dirty="0" smtClean="0">
                <a:hlinkClick r:id="rId4"/>
              </a:rPr>
              <a:t>http://www.dnevnik.ru/</a:t>
            </a:r>
            <a:r>
              <a:rPr lang="ru-RU" dirty="0" smtClean="0"/>
              <a:t> 250.000 посетителей в сутки</a:t>
            </a:r>
          </a:p>
          <a:p>
            <a:r>
              <a:rPr lang="ru-RU" dirty="0" smtClean="0"/>
              <a:t>Десятки мелких ресурсов посещаемостью 40-100 тысяч в сутки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37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преимущество?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</a:p>
          <a:p>
            <a:r>
              <a:rPr lang="ru-RU" dirty="0" smtClean="0"/>
              <a:t>Функциональность</a:t>
            </a:r>
          </a:p>
          <a:p>
            <a:r>
              <a:rPr lang="ru-RU" dirty="0" smtClean="0"/>
              <a:t>Простое и логичное представление информации</a:t>
            </a:r>
          </a:p>
          <a:p>
            <a:r>
              <a:rPr lang="ru-RU" dirty="0" smtClean="0"/>
              <a:t>Удобный и продуманный поиск</a:t>
            </a:r>
          </a:p>
          <a:p>
            <a:r>
              <a:rPr lang="ru-RU" dirty="0" smtClean="0"/>
              <a:t>Скорость работы ресурса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81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Дизайн большинства конкурентов находиться на низком уровне даже для русскоязычного сегмента интернета. </a:t>
            </a:r>
          </a:p>
        </p:txBody>
      </p:sp>
    </p:spTree>
    <p:extLst>
      <p:ext uri="{BB962C8B-B14F-4D97-AF65-F5344CB8AC3E}">
        <p14:creationId xmlns:p14="http://schemas.microsoft.com/office/powerpoint/2010/main" val="41342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http://nsportal.ru/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165000"/>
            <a:ext cx="8011063" cy="5360344"/>
          </a:xfrm>
        </p:spPr>
      </p:pic>
    </p:spTree>
    <p:extLst>
      <p:ext uri="{BB962C8B-B14F-4D97-AF65-F5344CB8AC3E}">
        <p14:creationId xmlns:p14="http://schemas.microsoft.com/office/powerpoint/2010/main" val="3160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Старый, некрасивый и запутанный дизайн</a:t>
            </a:r>
          </a:p>
          <a:p>
            <a:r>
              <a:rPr lang="ru-RU" dirty="0" smtClean="0"/>
              <a:t>Ненужные блоки информации почти на всех страницах сайта</a:t>
            </a:r>
          </a:p>
          <a:p>
            <a:r>
              <a:rPr lang="ru-RU" dirty="0" smtClean="0"/>
              <a:t>Сложная навигация</a:t>
            </a:r>
          </a:p>
          <a:p>
            <a:r>
              <a:rPr lang="ru-RU" dirty="0" smtClean="0"/>
              <a:t>Очень плохое представление материала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79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Огромное количество информации</a:t>
            </a:r>
          </a:p>
          <a:p>
            <a:r>
              <a:rPr lang="ru-RU" dirty="0" smtClean="0"/>
              <a:t>Старый ресурс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6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http://allbest.ru/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0" y="1772816"/>
            <a:ext cx="8865786" cy="4248472"/>
          </a:xfrm>
        </p:spPr>
      </p:pic>
    </p:spTree>
    <p:extLst>
      <p:ext uri="{BB962C8B-B14F-4D97-AF65-F5344CB8AC3E}">
        <p14:creationId xmlns:p14="http://schemas.microsoft.com/office/powerpoint/2010/main" val="32582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926</Words>
  <Application>Microsoft Office PowerPoint</Application>
  <PresentationFormat>Экран (4:3)</PresentationFormat>
  <Paragraphs>94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Презентация проекта</vt:lpstr>
      <vt:lpstr>Что я собираюсь делать?</vt:lpstr>
      <vt:lpstr>Основные конкуренты</vt:lpstr>
      <vt:lpstr>В чем преимущество?</vt:lpstr>
      <vt:lpstr>Дизайн</vt:lpstr>
      <vt:lpstr>http://nsportal.ru/</vt:lpstr>
      <vt:lpstr>Недостатки</vt:lpstr>
      <vt:lpstr>Достоинства</vt:lpstr>
      <vt:lpstr>http://allbest.ru/</vt:lpstr>
      <vt:lpstr>http://www.dnevnik.ru/</vt:lpstr>
      <vt:lpstr>http://www.uchportal.ru/ 60.000</vt:lpstr>
      <vt:lpstr>Будущий дизайн моего сайта</vt:lpstr>
      <vt:lpstr>Функциональность</vt:lpstr>
      <vt:lpstr>Самое сладкое, доходы</vt:lpstr>
      <vt:lpstr>Примеры доходов</vt:lpstr>
      <vt:lpstr>Посещаемость в этот месяц</vt:lpstr>
      <vt:lpstr>Powerpt.ru</vt:lpstr>
      <vt:lpstr>Доходы</vt:lpstr>
      <vt:lpstr>Маркетинг</vt:lpstr>
      <vt:lpstr>Актуальность</vt:lpstr>
      <vt:lpstr>Расходы</vt:lpstr>
      <vt:lpstr>План действий</vt:lpstr>
      <vt:lpstr>Расходы</vt:lpstr>
      <vt:lpstr>Дивиденды</vt:lpstr>
      <vt:lpstr>Дивиденды</vt:lpstr>
      <vt:lpstr>Окупаемость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</dc:title>
  <dc:creator>админ</dc:creator>
  <cp:lastModifiedBy>админ</cp:lastModifiedBy>
  <cp:revision>15</cp:revision>
  <dcterms:created xsi:type="dcterms:W3CDTF">2013-10-17T14:00:45Z</dcterms:created>
  <dcterms:modified xsi:type="dcterms:W3CDTF">2013-10-17T17:03:54Z</dcterms:modified>
</cp:coreProperties>
</file>