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328" r:id="rId6"/>
    <p:sldId id="261" r:id="rId7"/>
    <p:sldId id="262" r:id="rId8"/>
    <p:sldId id="329" r:id="rId9"/>
    <p:sldId id="330" r:id="rId10"/>
    <p:sldId id="279" r:id="rId11"/>
    <p:sldId id="280" r:id="rId12"/>
    <p:sldId id="335" r:id="rId13"/>
    <p:sldId id="334" r:id="rId14"/>
    <p:sldId id="285" r:id="rId15"/>
    <p:sldId id="336" r:id="rId16"/>
    <p:sldId id="337" r:id="rId17"/>
    <p:sldId id="292" r:id="rId18"/>
    <p:sldId id="331" r:id="rId19"/>
    <p:sldId id="333" r:id="rId20"/>
    <p:sldId id="332" r:id="rId21"/>
    <p:sldId id="341" r:id="rId22"/>
    <p:sldId id="339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Dosis" pitchFamily="2" charset="0"/>
      <p:regular r:id="rId29"/>
      <p:bold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Quattrocento" panose="02020502030000000404" pitchFamily="18" charset="0"/>
      <p:regular r:id="rId35"/>
      <p:bold r:id="rId36"/>
    </p:embeddedFont>
    <p:embeddedFont>
      <p:font typeface="Rubik SemiBold" panose="020B0604020202020204" charset="-79"/>
      <p:regular r:id="rId37"/>
      <p:bold r:id="rId38"/>
      <p:italic r:id="rId39"/>
      <p:boldItalic r:id="rId40"/>
    </p:embeddedFont>
    <p:embeddedFont>
      <p:font typeface="Space Grotesk" panose="020B0604020202020204" charset="0"/>
      <p:regular r:id="rId41"/>
      <p:bold r:id="rId42"/>
    </p:embeddedFont>
    <p:embeddedFont>
      <p:font typeface="Space Grotesk Medium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4DA8"/>
    <a:srgbClr val="644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E5C05F-2792-458F-81B9-8254B62271FA}">
  <a:tblStyle styleId="{04E5C05F-2792-458F-81B9-8254B6227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9" name="Google Shape;4189;g111aeaaf00e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0" name="Google Shape;4190;g111aeaaf00e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1aeaaf00e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1aeaaf00e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>
          <a:extLst>
            <a:ext uri="{FF2B5EF4-FFF2-40B4-BE49-F238E27FC236}">
              <a16:creationId xmlns:a16="http://schemas.microsoft.com/office/drawing/2014/main" id="{D7C6454C-2EF0-337A-6BE2-9DB7B0FFA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1aeaaf00e_2_571:notes">
            <a:extLst>
              <a:ext uri="{FF2B5EF4-FFF2-40B4-BE49-F238E27FC236}">
                <a16:creationId xmlns:a16="http://schemas.microsoft.com/office/drawing/2014/main" id="{084CFC5E-E709-5DA6-981E-5B16EDD4C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1aeaaf00e_2_571:notes">
            <a:extLst>
              <a:ext uri="{FF2B5EF4-FFF2-40B4-BE49-F238E27FC236}">
                <a16:creationId xmlns:a16="http://schemas.microsoft.com/office/drawing/2014/main" id="{55A5C407-D17E-9DC6-CF80-C9C22F4A5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9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>
          <a:extLst>
            <a:ext uri="{FF2B5EF4-FFF2-40B4-BE49-F238E27FC236}">
              <a16:creationId xmlns:a16="http://schemas.microsoft.com/office/drawing/2014/main" id="{E2A54F8D-B4C5-439A-5C47-5FEAC903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1aeaaf00e_2_571:notes">
            <a:extLst>
              <a:ext uri="{FF2B5EF4-FFF2-40B4-BE49-F238E27FC236}">
                <a16:creationId xmlns:a16="http://schemas.microsoft.com/office/drawing/2014/main" id="{FA3FCDE8-8CA3-D79B-BFBE-34C4A06D6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1aeaaf00e_2_571:notes">
            <a:extLst>
              <a:ext uri="{FF2B5EF4-FFF2-40B4-BE49-F238E27FC236}">
                <a16:creationId xmlns:a16="http://schemas.microsoft.com/office/drawing/2014/main" id="{CDAD117F-BCE2-3B3F-9EC6-05C8EFBC0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108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111aeaaf00e_2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111aeaaf00e_2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>
          <a:extLst>
            <a:ext uri="{FF2B5EF4-FFF2-40B4-BE49-F238E27FC236}">
              <a16:creationId xmlns:a16="http://schemas.microsoft.com/office/drawing/2014/main" id="{AB771E5B-B157-B5D7-67E8-8800FEBAE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1aeaaf00e_2_571:notes">
            <a:extLst>
              <a:ext uri="{FF2B5EF4-FFF2-40B4-BE49-F238E27FC236}">
                <a16:creationId xmlns:a16="http://schemas.microsoft.com/office/drawing/2014/main" id="{3D61BCCD-9A69-C7EE-1A8D-9902900B4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1aeaaf00e_2_571:notes">
            <a:extLst>
              <a:ext uri="{FF2B5EF4-FFF2-40B4-BE49-F238E27FC236}">
                <a16:creationId xmlns:a16="http://schemas.microsoft.com/office/drawing/2014/main" id="{EB908125-9BB1-A212-72D2-65A7AFFF8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68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>
          <a:extLst>
            <a:ext uri="{FF2B5EF4-FFF2-40B4-BE49-F238E27FC236}">
              <a16:creationId xmlns:a16="http://schemas.microsoft.com/office/drawing/2014/main" id="{3F70ED09-0CA2-3D6B-51E2-C975ED06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1aeaaf00e_2_571:notes">
            <a:extLst>
              <a:ext uri="{FF2B5EF4-FFF2-40B4-BE49-F238E27FC236}">
                <a16:creationId xmlns:a16="http://schemas.microsoft.com/office/drawing/2014/main" id="{0E85E0D8-1595-74BF-453A-E2461F7D6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1aeaaf00e_2_571:notes">
            <a:extLst>
              <a:ext uri="{FF2B5EF4-FFF2-40B4-BE49-F238E27FC236}">
                <a16:creationId xmlns:a16="http://schemas.microsoft.com/office/drawing/2014/main" id="{121BD3CF-F7BA-4FF4-EF9E-67375BBF7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229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0" name="Google Shape;4550;g111aeaaf00e_2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1" name="Google Shape;4551;g111aeaaf00e_2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>
          <a:extLst>
            <a:ext uri="{FF2B5EF4-FFF2-40B4-BE49-F238E27FC236}">
              <a16:creationId xmlns:a16="http://schemas.microsoft.com/office/drawing/2014/main" id="{AA6C4773-BAD1-D33D-32B8-D0658BEC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>
            <a:extLst>
              <a:ext uri="{FF2B5EF4-FFF2-40B4-BE49-F238E27FC236}">
                <a16:creationId xmlns:a16="http://schemas.microsoft.com/office/drawing/2014/main" id="{8B83B154-F695-B2C5-AB9C-72171CDD6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>
            <a:extLst>
              <a:ext uri="{FF2B5EF4-FFF2-40B4-BE49-F238E27FC236}">
                <a16:creationId xmlns:a16="http://schemas.microsoft.com/office/drawing/2014/main" id="{29CDEEB3-D130-B670-9475-2C2AA1B43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770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>
          <a:extLst>
            <a:ext uri="{FF2B5EF4-FFF2-40B4-BE49-F238E27FC236}">
              <a16:creationId xmlns:a16="http://schemas.microsoft.com/office/drawing/2014/main" id="{17CE3F77-F81A-D5F7-3642-A6CE2AE6A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>
            <a:extLst>
              <a:ext uri="{FF2B5EF4-FFF2-40B4-BE49-F238E27FC236}">
                <a16:creationId xmlns:a16="http://schemas.microsoft.com/office/drawing/2014/main" id="{B87C82E7-531A-EEBD-8612-E41D41324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>
            <a:extLst>
              <a:ext uri="{FF2B5EF4-FFF2-40B4-BE49-F238E27FC236}">
                <a16:creationId xmlns:a16="http://schemas.microsoft.com/office/drawing/2014/main" id="{188F57FE-A9E9-5E97-D51B-F25F2B193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8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g154777a622a_7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2" name="Google Shape;3652;g154777a622a_7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>
          <a:extLst>
            <a:ext uri="{FF2B5EF4-FFF2-40B4-BE49-F238E27FC236}">
              <a16:creationId xmlns:a16="http://schemas.microsoft.com/office/drawing/2014/main" id="{AA2356E7-4842-91FE-49ED-3AC13E50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>
            <a:extLst>
              <a:ext uri="{FF2B5EF4-FFF2-40B4-BE49-F238E27FC236}">
                <a16:creationId xmlns:a16="http://schemas.microsoft.com/office/drawing/2014/main" id="{F73ADD51-3084-6622-E6F2-DEAAD38FD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>
            <a:extLst>
              <a:ext uri="{FF2B5EF4-FFF2-40B4-BE49-F238E27FC236}">
                <a16:creationId xmlns:a16="http://schemas.microsoft.com/office/drawing/2014/main" id="{9816F653-9084-6650-F21B-7170838AE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58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>
          <a:extLst>
            <a:ext uri="{FF2B5EF4-FFF2-40B4-BE49-F238E27FC236}">
              <a16:creationId xmlns:a16="http://schemas.microsoft.com/office/drawing/2014/main" id="{81FA2C6F-A64F-B89F-942F-EB8B30E9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>
            <a:extLst>
              <a:ext uri="{FF2B5EF4-FFF2-40B4-BE49-F238E27FC236}">
                <a16:creationId xmlns:a16="http://schemas.microsoft.com/office/drawing/2014/main" id="{4700EE3C-7E6E-611C-61B7-39528093E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>
            <a:extLst>
              <a:ext uri="{FF2B5EF4-FFF2-40B4-BE49-F238E27FC236}">
                <a16:creationId xmlns:a16="http://schemas.microsoft.com/office/drawing/2014/main" id="{70079FD0-E090-CE97-8C77-154BED09E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665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111784267d7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7" name="Google Shape;3677;g111784267d7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>
          <a:extLst>
            <a:ext uri="{FF2B5EF4-FFF2-40B4-BE49-F238E27FC236}">
              <a16:creationId xmlns:a16="http://schemas.microsoft.com/office/drawing/2014/main" id="{835801B6-149C-58C3-320A-ACFF6C6B0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g13973a12802_0_772:notes">
            <a:extLst>
              <a:ext uri="{FF2B5EF4-FFF2-40B4-BE49-F238E27FC236}">
                <a16:creationId xmlns:a16="http://schemas.microsoft.com/office/drawing/2014/main" id="{A83240BB-AE3A-BD61-B01D-AAE74B4ED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0" name="Google Shape;3660;g13973a12802_0_772:notes">
            <a:extLst>
              <a:ext uri="{FF2B5EF4-FFF2-40B4-BE49-F238E27FC236}">
                <a16:creationId xmlns:a16="http://schemas.microsoft.com/office/drawing/2014/main" id="{86961D77-99AB-8E69-88C2-D61E04B44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28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0" name="Google Shape;3720;g111784267d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1" name="Google Shape;3721;g111784267d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1">
          <a:extLst>
            <a:ext uri="{FF2B5EF4-FFF2-40B4-BE49-F238E27FC236}">
              <a16:creationId xmlns:a16="http://schemas.microsoft.com/office/drawing/2014/main" id="{F948899E-6CE5-EA7B-4239-FD91CECF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2" name="Google Shape;3772;g111784267d7_0_555:notes">
            <a:extLst>
              <a:ext uri="{FF2B5EF4-FFF2-40B4-BE49-F238E27FC236}">
                <a16:creationId xmlns:a16="http://schemas.microsoft.com/office/drawing/2014/main" id="{4D10E07B-97C1-5C59-B111-BFDB29988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3" name="Google Shape;3773;g111784267d7_0_555:notes">
            <a:extLst>
              <a:ext uri="{FF2B5EF4-FFF2-40B4-BE49-F238E27FC236}">
                <a16:creationId xmlns:a16="http://schemas.microsoft.com/office/drawing/2014/main" id="{744E9F4F-4934-3456-D836-D4A24CFCE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83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7">
          <a:extLst>
            <a:ext uri="{FF2B5EF4-FFF2-40B4-BE49-F238E27FC236}">
              <a16:creationId xmlns:a16="http://schemas.microsoft.com/office/drawing/2014/main" id="{08238682-16E0-EF2F-79D2-43389F68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111784267d7_0_587:notes">
            <a:extLst>
              <a:ext uri="{FF2B5EF4-FFF2-40B4-BE49-F238E27FC236}">
                <a16:creationId xmlns:a16="http://schemas.microsoft.com/office/drawing/2014/main" id="{5B7D12F5-5DD7-DBCC-EE64-1BB02A28D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111784267d7_0_587:notes">
            <a:extLst>
              <a:ext uri="{FF2B5EF4-FFF2-40B4-BE49-F238E27FC236}">
                <a16:creationId xmlns:a16="http://schemas.microsoft.com/office/drawing/2014/main" id="{81156BA6-C57E-355A-C085-F1BCCA3B8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53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>
            <a:spLocks noGrp="1"/>
          </p:cNvSpPr>
          <p:nvPr>
            <p:ph type="title"/>
          </p:nvPr>
        </p:nvSpPr>
        <p:spPr>
          <a:xfrm>
            <a:off x="751625" y="2252400"/>
            <a:ext cx="3820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1"/>
          </p:nvPr>
        </p:nvSpPr>
        <p:spPr>
          <a:xfrm>
            <a:off x="751500" y="3833475"/>
            <a:ext cx="38205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2" hasCustomPrompt="1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6752571" y="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4444765" y="-242770"/>
            <a:ext cx="4084025" cy="338154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5528242" y="2181046"/>
            <a:ext cx="2514088" cy="2081645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6384719" y="4370171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8354007" y="1672491"/>
            <a:ext cx="1066559" cy="1066631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BLANK_1_1_1_1_1_2_1"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"/>
          <p:cNvSpPr txBox="1">
            <a:spLocks noGrp="1"/>
          </p:cNvSpPr>
          <p:nvPr>
            <p:ph type="title"/>
          </p:nvPr>
        </p:nvSpPr>
        <p:spPr>
          <a:xfrm>
            <a:off x="831125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9" name="Google Shape;2019;p28"/>
          <p:cNvSpPr txBox="1">
            <a:spLocks noGrp="1"/>
          </p:cNvSpPr>
          <p:nvPr>
            <p:ph type="subTitle" idx="1"/>
          </p:nvPr>
        </p:nvSpPr>
        <p:spPr>
          <a:xfrm>
            <a:off x="831125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0" name="Google Shape;2020;p28"/>
          <p:cNvSpPr txBox="1">
            <a:spLocks noGrp="1"/>
          </p:cNvSpPr>
          <p:nvPr>
            <p:ph type="title" idx="2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1" name="Google Shape;2021;p28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2" name="Google Shape;2022;p28"/>
          <p:cNvSpPr txBox="1">
            <a:spLocks noGrp="1"/>
          </p:cNvSpPr>
          <p:nvPr>
            <p:ph type="title" idx="4"/>
          </p:nvPr>
        </p:nvSpPr>
        <p:spPr>
          <a:xfrm>
            <a:off x="3419269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3" name="Google Shape;2023;p28"/>
          <p:cNvSpPr txBox="1">
            <a:spLocks noGrp="1"/>
          </p:cNvSpPr>
          <p:nvPr>
            <p:ph type="subTitle" idx="5"/>
          </p:nvPr>
        </p:nvSpPr>
        <p:spPr>
          <a:xfrm>
            <a:off x="3419269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4" name="Google Shape;2024;p28"/>
          <p:cNvSpPr txBox="1">
            <a:spLocks noGrp="1"/>
          </p:cNvSpPr>
          <p:nvPr>
            <p:ph type="title" idx="6"/>
          </p:nvPr>
        </p:nvSpPr>
        <p:spPr>
          <a:xfrm>
            <a:off x="6007420" y="1837525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5" name="Google Shape;2025;p28"/>
          <p:cNvSpPr txBox="1">
            <a:spLocks noGrp="1"/>
          </p:cNvSpPr>
          <p:nvPr>
            <p:ph type="subTitle" idx="7"/>
          </p:nvPr>
        </p:nvSpPr>
        <p:spPr>
          <a:xfrm>
            <a:off x="6007420" y="227165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6" name="Google Shape;2026;p28"/>
          <p:cNvSpPr txBox="1">
            <a:spLocks noGrp="1"/>
          </p:cNvSpPr>
          <p:nvPr>
            <p:ph type="title" idx="8"/>
          </p:nvPr>
        </p:nvSpPr>
        <p:spPr>
          <a:xfrm>
            <a:off x="6007420" y="3575725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7" name="Google Shape;2027;p28"/>
          <p:cNvSpPr txBox="1">
            <a:spLocks noGrp="1"/>
          </p:cNvSpPr>
          <p:nvPr>
            <p:ph type="subTitle" idx="9"/>
          </p:nvPr>
        </p:nvSpPr>
        <p:spPr>
          <a:xfrm>
            <a:off x="6007420" y="4009850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8" name="Google Shape;2028;p28"/>
          <p:cNvGrpSpPr/>
          <p:nvPr/>
        </p:nvGrpSpPr>
        <p:grpSpPr>
          <a:xfrm>
            <a:off x="-1805843" y="2671162"/>
            <a:ext cx="3525470" cy="3874833"/>
            <a:chOff x="5440750" y="1541475"/>
            <a:chExt cx="971525" cy="1067800"/>
          </a:xfrm>
        </p:grpSpPr>
        <p:sp>
          <p:nvSpPr>
            <p:cNvPr id="2029" name="Google Shape;2029;p28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28"/>
          <p:cNvGrpSpPr/>
          <p:nvPr/>
        </p:nvGrpSpPr>
        <p:grpSpPr>
          <a:xfrm>
            <a:off x="-624466" y="2756450"/>
            <a:ext cx="1162705" cy="962710"/>
            <a:chOff x="2210400" y="2558550"/>
            <a:chExt cx="971025" cy="804000"/>
          </a:xfrm>
        </p:grpSpPr>
        <p:sp>
          <p:nvSpPr>
            <p:cNvPr id="2043" name="Google Shape;2043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28"/>
          <p:cNvGrpSpPr/>
          <p:nvPr/>
        </p:nvGrpSpPr>
        <p:grpSpPr>
          <a:xfrm flipH="1">
            <a:off x="8099379" y="-9"/>
            <a:ext cx="3418785" cy="2830723"/>
            <a:chOff x="2210400" y="2558550"/>
            <a:chExt cx="971025" cy="804000"/>
          </a:xfrm>
        </p:grpSpPr>
        <p:sp>
          <p:nvSpPr>
            <p:cNvPr id="2052" name="Google Shape;2052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0" name="Google Shape;2060;p28"/>
          <p:cNvSpPr/>
          <p:nvPr/>
        </p:nvSpPr>
        <p:spPr>
          <a:xfrm>
            <a:off x="7932175" y="125147"/>
            <a:ext cx="744611" cy="744611"/>
          </a:xfrm>
          <a:custGeom>
            <a:avLst/>
            <a:gdLst/>
            <a:ahLst/>
            <a:cxnLst/>
            <a:rect l="l" t="t" r="r" b="b"/>
            <a:pathLst>
              <a:path w="12657" h="12657" extrusionOk="0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1" name="Google Shape;2061;p28"/>
          <p:cNvGrpSpPr/>
          <p:nvPr/>
        </p:nvGrpSpPr>
        <p:grpSpPr>
          <a:xfrm>
            <a:off x="7723212" y="-83121"/>
            <a:ext cx="1162531" cy="1161127"/>
            <a:chOff x="2651171" y="2397773"/>
            <a:chExt cx="2099568" cy="2097033"/>
          </a:xfrm>
        </p:grpSpPr>
        <p:sp>
          <p:nvSpPr>
            <p:cNvPr id="2062" name="Google Shape;2062;p2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4" name="Google Shape;2064;p28"/>
          <p:cNvSpPr txBox="1">
            <a:spLocks noGrp="1"/>
          </p:cNvSpPr>
          <p:nvPr>
            <p:ph type="title" idx="13"/>
          </p:nvPr>
        </p:nvSpPr>
        <p:spPr>
          <a:xfrm>
            <a:off x="831125" y="3573450"/>
            <a:ext cx="23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5" name="Google Shape;2065;p28"/>
          <p:cNvSpPr txBox="1">
            <a:spLocks noGrp="1"/>
          </p:cNvSpPr>
          <p:nvPr>
            <p:ph type="subTitle" idx="14"/>
          </p:nvPr>
        </p:nvSpPr>
        <p:spPr>
          <a:xfrm>
            <a:off x="831125" y="4007575"/>
            <a:ext cx="2305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6" name="Google Shape;2066;p28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55"/>
          <p:cNvSpPr txBox="1"/>
          <p:nvPr/>
        </p:nvSpPr>
        <p:spPr>
          <a:xfrm>
            <a:off x="5438950" y="3352325"/>
            <a:ext cx="24312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14" name="Google Shape;3514;p55"/>
          <p:cNvSpPr txBox="1">
            <a:spLocks noGrp="1"/>
          </p:cNvSpPr>
          <p:nvPr>
            <p:ph type="subTitle" idx="1"/>
          </p:nvPr>
        </p:nvSpPr>
        <p:spPr>
          <a:xfrm>
            <a:off x="5426600" y="1706250"/>
            <a:ext cx="2526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15" name="Google Shape;3515;p55"/>
          <p:cNvSpPr txBox="1"/>
          <p:nvPr/>
        </p:nvSpPr>
        <p:spPr>
          <a:xfrm>
            <a:off x="713225" y="3650075"/>
            <a:ext cx="42840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516" name="Google Shape;3516;p55"/>
          <p:cNvSpPr/>
          <p:nvPr/>
        </p:nvSpPr>
        <p:spPr>
          <a:xfrm flipH="1">
            <a:off x="668071" y="17362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7" name="Google Shape;3517;p55"/>
          <p:cNvGrpSpPr/>
          <p:nvPr/>
        </p:nvGrpSpPr>
        <p:grpSpPr>
          <a:xfrm>
            <a:off x="-580335" y="539505"/>
            <a:ext cx="4084025" cy="3381541"/>
            <a:chOff x="3573297" y="232872"/>
            <a:chExt cx="5470164" cy="4529254"/>
          </a:xfrm>
        </p:grpSpPr>
        <p:sp>
          <p:nvSpPr>
            <p:cNvPr id="3518" name="Google Shape;3518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6" name="Google Shape;3526;p55"/>
          <p:cNvGrpSpPr/>
          <p:nvPr/>
        </p:nvGrpSpPr>
        <p:grpSpPr>
          <a:xfrm>
            <a:off x="503142" y="2963321"/>
            <a:ext cx="2514088" cy="2081645"/>
            <a:chOff x="3573297" y="232872"/>
            <a:chExt cx="5470164" cy="4529254"/>
          </a:xfrm>
        </p:grpSpPr>
        <p:sp>
          <p:nvSpPr>
            <p:cNvPr id="3527" name="Google Shape;3527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5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5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5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5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5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5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5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9" name="Google Shape;3549;p55"/>
          <p:cNvSpPr/>
          <p:nvPr/>
        </p:nvSpPr>
        <p:spPr>
          <a:xfrm>
            <a:off x="1167719" y="9"/>
            <a:ext cx="801132" cy="801132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0" name="Google Shape;3550;p55"/>
          <p:cNvGrpSpPr/>
          <p:nvPr/>
        </p:nvGrpSpPr>
        <p:grpSpPr>
          <a:xfrm flipH="1">
            <a:off x="3109182" y="2293566"/>
            <a:ext cx="1066559" cy="1066631"/>
            <a:chOff x="4915725" y="3008700"/>
            <a:chExt cx="368975" cy="369000"/>
          </a:xfrm>
        </p:grpSpPr>
        <p:sp>
          <p:nvSpPr>
            <p:cNvPr id="3551" name="Google Shape;3551;p55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3" name="Google Shape;3553;p55"/>
          <p:cNvGrpSpPr/>
          <p:nvPr/>
        </p:nvGrpSpPr>
        <p:grpSpPr>
          <a:xfrm>
            <a:off x="407981" y="-215984"/>
            <a:ext cx="849275" cy="848250"/>
            <a:chOff x="2651171" y="2397773"/>
            <a:chExt cx="2099568" cy="2097033"/>
          </a:xfrm>
        </p:grpSpPr>
        <p:sp>
          <p:nvSpPr>
            <p:cNvPr id="3554" name="Google Shape;3554;p5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6" name="Google Shape;3556;p55"/>
          <p:cNvGrpSpPr/>
          <p:nvPr/>
        </p:nvGrpSpPr>
        <p:grpSpPr>
          <a:xfrm flipH="1">
            <a:off x="8178167" y="86029"/>
            <a:ext cx="1162531" cy="1161127"/>
            <a:chOff x="7253149" y="3334154"/>
            <a:chExt cx="1162531" cy="1161127"/>
          </a:xfrm>
        </p:grpSpPr>
        <p:sp>
          <p:nvSpPr>
            <p:cNvPr id="3557" name="Google Shape;3557;p55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58" name="Google Shape;3558;p55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59" name="Google Shape;3559;p5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5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1" name="Google Shape;3561;p55"/>
          <p:cNvSpPr txBox="1">
            <a:spLocks noGrp="1"/>
          </p:cNvSpPr>
          <p:nvPr>
            <p:ph type="ctrTitle"/>
          </p:nvPr>
        </p:nvSpPr>
        <p:spPr>
          <a:xfrm>
            <a:off x="713231" y="857975"/>
            <a:ext cx="3621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7"/>
          <p:cNvSpPr/>
          <p:nvPr/>
        </p:nvSpPr>
        <p:spPr>
          <a:xfrm>
            <a:off x="7422442" y="35027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7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436" name="Google Shape;1436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17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1445" name="Google Shape;1445;p1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17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1454" name="Google Shape;1454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17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1457" name="Google Shape;1457;p1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7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17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1467" name="Google Shape;1467;p17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17"/>
          <p:cNvSpPr txBox="1">
            <a:spLocks noGrp="1"/>
          </p:cNvSpPr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1" name="Google Shape;1471;p17"/>
          <p:cNvSpPr txBox="1">
            <a:spLocks noGrp="1"/>
          </p:cNvSpPr>
          <p:nvPr>
            <p:ph type="subTitle" idx="1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3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6602055" y="-771683"/>
            <a:ext cx="3587355" cy="3472182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713225" y="1282050"/>
            <a:ext cx="7717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381695" y="-226791"/>
            <a:ext cx="1460810" cy="1209538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7791243" y="-32071"/>
            <a:ext cx="1143140" cy="11431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6"/>
          <p:cNvSpPr/>
          <p:nvPr/>
        </p:nvSpPr>
        <p:spPr>
          <a:xfrm rot="10800000" flipH="1">
            <a:off x="-246354" y="-134571"/>
            <a:ext cx="1022043" cy="102509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7328955" y="1039651"/>
            <a:ext cx="3587355" cy="2970298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"/>
          <p:cNvSpPr txBox="1">
            <a:spLocks noGrp="1"/>
          </p:cNvSpPr>
          <p:nvPr>
            <p:ph type="title"/>
          </p:nvPr>
        </p:nvSpPr>
        <p:spPr>
          <a:xfrm>
            <a:off x="1405500" y="2252400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4" name="Google Shape;1324;p14"/>
          <p:cNvSpPr txBox="1">
            <a:spLocks noGrp="1"/>
          </p:cNvSpPr>
          <p:nvPr>
            <p:ph type="subTitle" idx="1"/>
          </p:nvPr>
        </p:nvSpPr>
        <p:spPr>
          <a:xfrm>
            <a:off x="1405500" y="3833475"/>
            <a:ext cx="41994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5" name="Google Shape;1325;p14"/>
          <p:cNvSpPr txBox="1">
            <a:spLocks noGrp="1"/>
          </p:cNvSpPr>
          <p:nvPr>
            <p:ph type="title" idx="2" hasCustomPrompt="1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26" name="Google Shape;1326;p14"/>
          <p:cNvGrpSpPr/>
          <p:nvPr/>
        </p:nvGrpSpPr>
        <p:grpSpPr>
          <a:xfrm flipH="1">
            <a:off x="-1381090" y="645564"/>
            <a:ext cx="2872823" cy="2439739"/>
            <a:chOff x="4665875" y="2808650"/>
            <a:chExt cx="993850" cy="844025"/>
          </a:xfrm>
        </p:grpSpPr>
        <p:sp>
          <p:nvSpPr>
            <p:cNvPr id="1327" name="Google Shape;1327;p1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4"/>
          <p:cNvGrpSpPr/>
          <p:nvPr/>
        </p:nvGrpSpPr>
        <p:grpSpPr>
          <a:xfrm flipH="1">
            <a:off x="5439160" y="1145509"/>
            <a:ext cx="4030417" cy="3901002"/>
            <a:chOff x="3573297" y="232872"/>
            <a:chExt cx="5470164" cy="5294519"/>
          </a:xfrm>
        </p:grpSpPr>
        <p:sp>
          <p:nvSpPr>
            <p:cNvPr id="1335" name="Google Shape;1335;p1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694440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14"/>
          <p:cNvGrpSpPr/>
          <p:nvPr/>
        </p:nvGrpSpPr>
        <p:grpSpPr>
          <a:xfrm flipH="1">
            <a:off x="7561735" y="-249776"/>
            <a:ext cx="2872292" cy="2378232"/>
            <a:chOff x="2210400" y="2558550"/>
            <a:chExt cx="971025" cy="804000"/>
          </a:xfrm>
        </p:grpSpPr>
        <p:sp>
          <p:nvSpPr>
            <p:cNvPr id="1345" name="Google Shape;1345;p1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14"/>
          <p:cNvSpPr/>
          <p:nvPr/>
        </p:nvSpPr>
        <p:spPr>
          <a:xfrm>
            <a:off x="8275080" y="64557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14"/>
          <p:cNvSpPr/>
          <p:nvPr/>
        </p:nvSpPr>
        <p:spPr>
          <a:xfrm flipH="1">
            <a:off x="7466496" y="-68037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>
            <a:spLocks noGrp="1"/>
          </p:cNvSpPr>
          <p:nvPr>
            <p:ph type="title"/>
          </p:nvPr>
        </p:nvSpPr>
        <p:spPr>
          <a:xfrm>
            <a:off x="3939475" y="2252400"/>
            <a:ext cx="37293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7" name="Google Shape;1357;p15"/>
          <p:cNvSpPr txBox="1">
            <a:spLocks noGrp="1"/>
          </p:cNvSpPr>
          <p:nvPr>
            <p:ph type="subTitle" idx="1"/>
          </p:nvPr>
        </p:nvSpPr>
        <p:spPr>
          <a:xfrm>
            <a:off x="3939475" y="3837050"/>
            <a:ext cx="3729300" cy="536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2" hasCustomPrompt="1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428240" y="535909"/>
            <a:ext cx="4030417" cy="3337154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314940" y="-763101"/>
            <a:ext cx="2872292" cy="2378232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1648421" y="74381"/>
            <a:ext cx="849356" cy="70325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2655122" y="292966"/>
            <a:ext cx="849275" cy="84825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12362" y="26524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4" r:id="rId11"/>
    <p:sldLayoutId id="2147483701" r:id="rId12"/>
    <p:sldLayoutId id="2147483702" r:id="rId13"/>
    <p:sldLayoutId id="2147483703" r:id="rId14"/>
    <p:sldLayoutId id="214748370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8"/>
        </a:soli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349800" y="1347100"/>
            <a:ext cx="6119400" cy="3872400"/>
          </a:xfrm>
          <a:prstGeom prst="rect">
            <a:avLst/>
          </a:prstGeom>
          <a:effectLst>
            <a:outerShdw blurRad="100013" dist="66675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Data Warehouse dan Stored Procedure</a:t>
            </a:r>
            <a:r>
              <a:rPr lang="en" sz="5000" dirty="0"/>
              <a:t> 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ID/X Partners - Data Engineer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Presented by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Irpan Maulana</a:t>
            </a:r>
            <a:endParaRPr sz="3000" dirty="0"/>
          </a:p>
        </p:txBody>
      </p:sp>
      <p:pic>
        <p:nvPicPr>
          <p:cNvPr id="3647" name="Google Shape;364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8" name="Google Shape;3648;p6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3649" name="Google Shape;3649;p61"/>
          <p:cNvPicPr preferRelativeResize="0"/>
          <p:nvPr/>
        </p:nvPicPr>
        <p:blipFill rotWithShape="1">
          <a:blip r:embed="rId4">
            <a:alphaModFix/>
          </a:blip>
          <a:srcRect t="2079" b="2079"/>
          <a:stretch/>
        </p:blipFill>
        <p:spPr>
          <a:xfrm>
            <a:off x="2246350" y="25645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6" name="Google Shape;4226;p84"/>
          <p:cNvSpPr txBox="1">
            <a:spLocks noGrp="1"/>
          </p:cNvSpPr>
          <p:nvPr>
            <p:ph type="title"/>
          </p:nvPr>
        </p:nvSpPr>
        <p:spPr>
          <a:xfrm>
            <a:off x="1405500" y="2709601"/>
            <a:ext cx="41994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id-ID" dirty="0"/>
              <a:t>reate</a:t>
            </a:r>
            <a:r>
              <a:rPr lang="en" dirty="0"/>
              <a:t> </a:t>
            </a:r>
            <a:br>
              <a:rPr lang="id-ID" dirty="0"/>
            </a:br>
            <a:r>
              <a:rPr lang="id-ID" b="1" dirty="0"/>
              <a:t>ETL Job </a:t>
            </a:r>
            <a:br>
              <a:rPr lang="id-ID" b="1" dirty="0"/>
            </a:br>
            <a:r>
              <a:rPr lang="id-ID" b="1" dirty="0"/>
              <a:t>For Dimension Table</a:t>
            </a:r>
            <a:endParaRPr b="1" dirty="0"/>
          </a:p>
        </p:txBody>
      </p:sp>
      <p:sp>
        <p:nvSpPr>
          <p:cNvPr id="4228" name="Google Shape;4228;p84"/>
          <p:cNvSpPr txBox="1">
            <a:spLocks noGrp="1"/>
          </p:cNvSpPr>
          <p:nvPr>
            <p:ph type="title" idx="2"/>
          </p:nvPr>
        </p:nvSpPr>
        <p:spPr>
          <a:xfrm>
            <a:off x="2424450" y="6943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85"/>
          <p:cNvSpPr txBox="1">
            <a:spLocks noGrp="1"/>
          </p:cNvSpPr>
          <p:nvPr>
            <p:ph type="title" idx="15"/>
          </p:nvPr>
        </p:nvSpPr>
        <p:spPr>
          <a:xfrm>
            <a:off x="713250" y="17243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Dimension </a:t>
            </a:r>
            <a:r>
              <a:rPr lang="id-ID" b="1" dirty="0"/>
              <a:t>Job</a:t>
            </a:r>
            <a:endParaRPr b="1" dirty="0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59758-EFB5-5AFA-C674-96E88C9F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45" y="1104700"/>
            <a:ext cx="4738666" cy="3583764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A8A756E-6576-6C04-0415-9D8C4F1A6E4A}"/>
              </a:ext>
            </a:extLst>
          </p:cNvPr>
          <p:cNvSpPr txBox="1"/>
          <p:nvPr/>
        </p:nvSpPr>
        <p:spPr>
          <a:xfrm>
            <a:off x="355757" y="1318021"/>
            <a:ext cx="36783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Membuat Job ETL untuk memindahkan</a:t>
            </a:r>
          </a:p>
          <a:p>
            <a:r>
              <a:rPr lang="id-ID" dirty="0">
                <a:solidFill>
                  <a:schemeClr val="bg1"/>
                </a:solidFill>
              </a:rPr>
              <a:t>Data dari source yang ada di db hasil restore database masuk tMap untuk di proses lalu output dari tMap masuk ke Dimension Tabel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>
          <a:extLst>
            <a:ext uri="{FF2B5EF4-FFF2-40B4-BE49-F238E27FC236}">
              <a16:creationId xmlns:a16="http://schemas.microsoft.com/office/drawing/2014/main" id="{5A31FCAA-C5E5-021F-6C72-5202BDC4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85">
            <a:extLst>
              <a:ext uri="{FF2B5EF4-FFF2-40B4-BE49-F238E27FC236}">
                <a16:creationId xmlns:a16="http://schemas.microsoft.com/office/drawing/2014/main" id="{7D1766A0-AD3D-A67E-BEDA-9D4FAAD4D20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50" y="17243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err="1"/>
              <a:t>tMap</a:t>
            </a:r>
            <a:r>
              <a:rPr b="1" dirty="0"/>
              <a:t> </a:t>
            </a:r>
            <a:r>
              <a:rPr b="1" dirty="0" err="1"/>
              <a:t>DimCustomer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5D6DD-7E06-5164-7ECE-1218B2F1815C}"/>
              </a:ext>
            </a:extLst>
          </p:cNvPr>
          <p:cNvSpPr txBox="1"/>
          <p:nvPr/>
        </p:nvSpPr>
        <p:spPr>
          <a:xfrm>
            <a:off x="411515" y="991919"/>
            <a:ext cx="7286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solidFill>
                  <a:schemeClr val="bg1"/>
                </a:solidFill>
              </a:rPr>
              <a:t>Khusus untuk DimCustomer kolom CustomerName, Address, CityName, StateName</a:t>
            </a:r>
          </a:p>
          <a:p>
            <a:pPr algn="just"/>
            <a:r>
              <a:rPr lang="id-ID" dirty="0">
                <a:solidFill>
                  <a:schemeClr val="bg1"/>
                </a:solidFill>
              </a:rPr>
              <a:t>pada tMap data dari source di ubah menjadi kapital dan Kolom CustomerID, Age, Email di ubah mengikuti kaidah PascalCase dengan menambahkan Ekpression pada Tabel Output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B08E6-9DF1-0E9D-39BE-0ED7359A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2" y="1818167"/>
            <a:ext cx="7425646" cy="3152897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4710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>
          <a:extLst>
            <a:ext uri="{FF2B5EF4-FFF2-40B4-BE49-F238E27FC236}">
              <a16:creationId xmlns:a16="http://schemas.microsoft.com/office/drawing/2014/main" id="{036006DE-4FAD-9351-F2DE-53742299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85">
            <a:extLst>
              <a:ext uri="{FF2B5EF4-FFF2-40B4-BE49-F238E27FC236}">
                <a16:creationId xmlns:a16="http://schemas.microsoft.com/office/drawing/2014/main" id="{87FFE74F-5D59-EECC-70AA-8EF6C9D6AB22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50" y="17151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Output </a:t>
            </a:r>
            <a:r>
              <a:rPr lang="id-ID" b="1" dirty="0"/>
              <a:t>Dimension</a:t>
            </a:r>
            <a:r>
              <a:rPr lang="id-ID" dirty="0"/>
              <a:t> </a:t>
            </a:r>
            <a:r>
              <a:rPr lang="id-ID" b="1" dirty="0"/>
              <a:t>Job</a:t>
            </a:r>
            <a:endParaRPr b="1" dirty="0"/>
          </a:p>
        </p:txBody>
      </p:sp>
      <p:pic>
        <p:nvPicPr>
          <p:cNvPr id="27" name="Picture 26" descr="A screenshot of a number&#10;&#10;AI-generated content may be incorrect.">
            <a:extLst>
              <a:ext uri="{FF2B5EF4-FFF2-40B4-BE49-F238E27FC236}">
                <a16:creationId xmlns:a16="http://schemas.microsoft.com/office/drawing/2014/main" id="{58788327-9251-49D1-97DD-84D512522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37" y="1250335"/>
            <a:ext cx="6677957" cy="695422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8E825B-5A10-857A-C753-AD0E03889B45}"/>
              </a:ext>
            </a:extLst>
          </p:cNvPr>
          <p:cNvSpPr txBox="1"/>
          <p:nvPr/>
        </p:nvSpPr>
        <p:spPr>
          <a:xfrm>
            <a:off x="713250" y="942558"/>
            <a:ext cx="3678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DimCustomer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30" name="Picture 29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496C43E1-16B7-81E9-A225-7BA006FDA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37" y="2634775"/>
            <a:ext cx="4677428" cy="704948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886A45F-D3A1-8376-225B-65F640A95919}"/>
              </a:ext>
            </a:extLst>
          </p:cNvPr>
          <p:cNvSpPr txBox="1"/>
          <p:nvPr/>
        </p:nvSpPr>
        <p:spPr>
          <a:xfrm>
            <a:off x="713250" y="2326998"/>
            <a:ext cx="3678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DimAccount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33" name="Picture 3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F05A0D-1117-A0A3-C5BB-C66C3959E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37" y="4028741"/>
            <a:ext cx="3010320" cy="71447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FDB1BB1-DAAF-74A9-0C92-5A085D28AFE6}"/>
              </a:ext>
            </a:extLst>
          </p:cNvPr>
          <p:cNvSpPr txBox="1"/>
          <p:nvPr/>
        </p:nvSpPr>
        <p:spPr>
          <a:xfrm>
            <a:off x="713250" y="3739276"/>
            <a:ext cx="3678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</a:rPr>
              <a:t>DimBranch</a:t>
            </a:r>
            <a:endParaRPr lang="en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3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" name="Google Shape;4404;p90"/>
          <p:cNvSpPr txBox="1">
            <a:spLocks noGrp="1"/>
          </p:cNvSpPr>
          <p:nvPr>
            <p:ph type="title"/>
          </p:nvPr>
        </p:nvSpPr>
        <p:spPr>
          <a:xfrm>
            <a:off x="3812822" y="2375061"/>
            <a:ext cx="3855953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id-ID" dirty="0"/>
              <a:t>reate</a:t>
            </a:r>
            <a:r>
              <a:rPr lang="en" dirty="0"/>
              <a:t> </a:t>
            </a:r>
            <a:br>
              <a:rPr lang="id-ID" dirty="0"/>
            </a:br>
            <a:r>
              <a:rPr lang="id-ID" b="1" dirty="0"/>
              <a:t>ETL Job </a:t>
            </a:r>
            <a:br>
              <a:rPr lang="id-ID" b="1" dirty="0"/>
            </a:br>
            <a:r>
              <a:rPr lang="id-ID" dirty="0"/>
              <a:t>for</a:t>
            </a:r>
            <a:r>
              <a:rPr lang="id-ID" b="1" dirty="0"/>
              <a:t> Fact Table</a:t>
            </a:r>
            <a:endParaRPr b="1" dirty="0"/>
          </a:p>
        </p:txBody>
      </p:sp>
      <p:sp>
        <p:nvSpPr>
          <p:cNvPr id="4406" name="Google Shape;4406;p90"/>
          <p:cNvSpPr txBox="1">
            <a:spLocks noGrp="1"/>
          </p:cNvSpPr>
          <p:nvPr>
            <p:ph type="title" idx="2"/>
          </p:nvPr>
        </p:nvSpPr>
        <p:spPr>
          <a:xfrm>
            <a:off x="5507275" y="694300"/>
            <a:ext cx="21615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>
          <a:extLst>
            <a:ext uri="{FF2B5EF4-FFF2-40B4-BE49-F238E27FC236}">
              <a16:creationId xmlns:a16="http://schemas.microsoft.com/office/drawing/2014/main" id="{2D48DB71-EE59-D258-DB26-8487787F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85">
            <a:extLst>
              <a:ext uri="{FF2B5EF4-FFF2-40B4-BE49-F238E27FC236}">
                <a16:creationId xmlns:a16="http://schemas.microsoft.com/office/drawing/2014/main" id="{B208E203-00ED-342F-FBCF-D8F8879739C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50" y="172436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/>
              <a:t>Fact Transaction Job</a:t>
            </a:r>
            <a:endParaRPr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9B1524-3CF8-811F-73E1-416607BE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34118" y="1389937"/>
            <a:ext cx="4738666" cy="2605740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B60F81-6AFD-02EC-E5FA-8E6451A9F363}"/>
              </a:ext>
            </a:extLst>
          </p:cNvPr>
          <p:cNvSpPr txBox="1"/>
          <p:nvPr/>
        </p:nvSpPr>
        <p:spPr>
          <a:xfrm>
            <a:off x="355757" y="1318021"/>
            <a:ext cx="36783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Membuat Job ETL untuk menggabungkan</a:t>
            </a:r>
          </a:p>
          <a:p>
            <a:r>
              <a:rPr lang="id-ID" dirty="0">
                <a:solidFill>
                  <a:schemeClr val="bg1"/>
                </a:solidFill>
              </a:rPr>
              <a:t>Data dari 3 source berbeda yaitu Excel, Csv dan DB.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Pada Fact Job ini komponen yang digunakan yaitu komponen tMap untuk memproses data dari data input, lalu komponen tUnite untuk menggabungkan data dari ke 3 source berbeda dan komponen tUniqRow untuk data yang duplikat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>
          <a:extLst>
            <a:ext uri="{FF2B5EF4-FFF2-40B4-BE49-F238E27FC236}">
              <a16:creationId xmlns:a16="http://schemas.microsoft.com/office/drawing/2014/main" id="{27A8C04B-6334-28F9-DA12-A981439B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1" name="Google Shape;4251;p85">
            <a:extLst>
              <a:ext uri="{FF2B5EF4-FFF2-40B4-BE49-F238E27FC236}">
                <a16:creationId xmlns:a16="http://schemas.microsoft.com/office/drawing/2014/main" id="{BFB1C3A1-6808-A685-5BE4-A67439B1A21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50" y="171510"/>
            <a:ext cx="7717500" cy="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Output Fact </a:t>
            </a:r>
            <a:r>
              <a:rPr lang="id-ID" b="1" dirty="0"/>
              <a:t>Job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E18056-1097-3AAF-EA9B-5116A19F6BDC}"/>
              </a:ext>
            </a:extLst>
          </p:cNvPr>
          <p:cNvSpPr txBox="1"/>
          <p:nvPr/>
        </p:nvSpPr>
        <p:spPr>
          <a:xfrm>
            <a:off x="3133912" y="1104578"/>
            <a:ext cx="3678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FactTransaction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AF2AE6E-7E31-8758-E359-00D73303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98" y="1475893"/>
            <a:ext cx="5411972" cy="1066949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DA6F9-91F6-4E73-8B24-65A3077B7E56}"/>
              </a:ext>
            </a:extLst>
          </p:cNvPr>
          <p:cNvSpPr txBox="1"/>
          <p:nvPr/>
        </p:nvSpPr>
        <p:spPr>
          <a:xfrm>
            <a:off x="674482" y="3064599"/>
            <a:ext cx="49188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data dari ke 3 source yang berbeda memiliki beberapa data yang sama dan menggunakan komponen tUniq Row sehingga data yang masuk ke tabel FactTransaction tidak ada yang data duplikat</a:t>
            </a:r>
          </a:p>
        </p:txBody>
      </p:sp>
    </p:spTree>
    <p:extLst>
      <p:ext uri="{BB962C8B-B14F-4D97-AF65-F5344CB8AC3E}">
        <p14:creationId xmlns:p14="http://schemas.microsoft.com/office/powerpoint/2010/main" val="59548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0" name="Google Shape;4620;p97"/>
          <p:cNvSpPr txBox="1">
            <a:spLocks noGrp="1"/>
          </p:cNvSpPr>
          <p:nvPr>
            <p:ph type="title"/>
          </p:nvPr>
        </p:nvSpPr>
        <p:spPr>
          <a:xfrm>
            <a:off x="751625" y="2375061"/>
            <a:ext cx="4610672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Create</a:t>
            </a:r>
            <a:r>
              <a:rPr lang="en" dirty="0"/>
              <a:t> </a:t>
            </a:r>
            <a:br>
              <a:rPr lang="id-ID" dirty="0"/>
            </a:br>
            <a:r>
              <a:rPr lang="id-ID" b="1" dirty="0"/>
              <a:t>Stored Procedure</a:t>
            </a:r>
            <a:endParaRPr b="1" dirty="0"/>
          </a:p>
        </p:txBody>
      </p:sp>
      <p:sp>
        <p:nvSpPr>
          <p:cNvPr id="4622" name="Google Shape;4622;p97"/>
          <p:cNvSpPr txBox="1">
            <a:spLocks noGrp="1"/>
          </p:cNvSpPr>
          <p:nvPr>
            <p:ph type="title" idx="2"/>
          </p:nvPr>
        </p:nvSpPr>
        <p:spPr>
          <a:xfrm>
            <a:off x="751500" y="694300"/>
            <a:ext cx="22416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>
          <a:extLst>
            <a:ext uri="{FF2B5EF4-FFF2-40B4-BE49-F238E27FC236}">
              <a16:creationId xmlns:a16="http://schemas.microsoft.com/office/drawing/2014/main" id="{A94A4992-9505-5B7D-5297-5D26E41C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>
            <a:extLst>
              <a:ext uri="{FF2B5EF4-FFF2-40B4-BE49-F238E27FC236}">
                <a16:creationId xmlns:a16="http://schemas.microsoft.com/office/drawing/2014/main" id="{886A9676-CAFC-21B7-048F-01F844AF7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431" y="46380"/>
            <a:ext cx="5067900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>
                <a:latin typeface="Montserrat"/>
                <a:ea typeface="Montserrat"/>
                <a:cs typeface="Montserrat"/>
                <a:sym typeface="Montserrat"/>
              </a:rPr>
              <a:t>Daily Transaction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3658F-ACF9-3DD9-A5B7-EBF38B26B93C}"/>
              </a:ext>
            </a:extLst>
          </p:cNvPr>
          <p:cNvSpPr txBox="1"/>
          <p:nvPr/>
        </p:nvSpPr>
        <p:spPr>
          <a:xfrm>
            <a:off x="355757" y="1167414"/>
            <a:ext cx="367836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Menghitung banyaknya transaksi beserta total nominal setiap harinya dengan kolom yang di tampilkan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Date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TotalTransaction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TotalAmount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endParaRPr lang="id-ID" dirty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id-ID" dirty="0">
                <a:solidFill>
                  <a:schemeClr val="bg1"/>
                </a:solidFill>
              </a:rPr>
              <a:t>Menjalankan Store Procedure ini dengan dua parameter yaitu start_date dan end_date untuk menampilkan data berdasarkan rentang tanggal yang di masukan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1DBE-9F04-96A4-A731-9E9B67BB0E34}"/>
              </a:ext>
            </a:extLst>
          </p:cNvPr>
          <p:cNvSpPr txBox="1"/>
          <p:nvPr/>
        </p:nvSpPr>
        <p:spPr>
          <a:xfrm>
            <a:off x="4916245" y="1283982"/>
            <a:ext cx="3517750" cy="304698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DailyTransaction</a:t>
            </a:r>
            <a:endParaRPr lang="en-ID" sz="96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@start_date DATE,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@end_date DATE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SELECT    </a:t>
            </a:r>
          </a:p>
          <a:p>
            <a:r>
              <a:rPr lang="fr-FR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CONVERT(DATE, </a:t>
            </a:r>
            <a:r>
              <a:rPr lang="fr-FR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TransactionDate</a:t>
            </a:r>
            <a:r>
              <a:rPr lang="fr-FR" sz="960" dirty="0">
                <a:solidFill>
                  <a:schemeClr val="bg1"/>
                </a:solidFill>
                <a:latin typeface="Consolas" panose="020B0609020204030204" pitchFamily="49" charset="0"/>
              </a:rPr>
              <a:t>) AS [Date],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COUNT(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TransactionID</a:t>
            </a:r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) AS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TotalTransactions</a:t>
            </a:r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SUM(Amount) AS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TotalAmount</a:t>
            </a:r>
            <a:endParaRPr lang="en-ID" sz="96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FROM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FactTransaction</a:t>
            </a:r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TransactionDate</a:t>
            </a:r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BETWEEN @start_date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AND  @end_date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GROUP BY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CONVERT(DATE, </a:t>
            </a:r>
            <a:r>
              <a:rPr lang="en-ID" sz="96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TransactionDate</a:t>
            </a:r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ORDER BY</a:t>
            </a:r>
          </a:p>
          <a:p>
            <a:r>
              <a:rPr lang="en-ID" sz="960" dirty="0">
                <a:solidFill>
                  <a:schemeClr val="bg1"/>
                </a:solidFill>
                <a:latin typeface="Consolas" panose="020B0609020204030204" pitchFamily="49" charset="0"/>
              </a:rPr>
              <a:t>        [Date] ASC;</a:t>
            </a:r>
          </a:p>
          <a:p>
            <a:r>
              <a:rPr lang="en-ID" sz="960" dirty="0">
                <a:solidFill>
                  <a:schemeClr val="bg1"/>
                </a:solidFill>
              </a:rPr>
              <a:t>END</a:t>
            </a:r>
          </a:p>
        </p:txBody>
      </p:sp>
      <p:grpSp>
        <p:nvGrpSpPr>
          <p:cNvPr id="8" name="Google Shape;4924;p109">
            <a:extLst>
              <a:ext uri="{FF2B5EF4-FFF2-40B4-BE49-F238E27FC236}">
                <a16:creationId xmlns:a16="http://schemas.microsoft.com/office/drawing/2014/main" id="{2F3E098D-DB4E-182F-2A3A-04CA86A7CC73}"/>
              </a:ext>
            </a:extLst>
          </p:cNvPr>
          <p:cNvGrpSpPr/>
          <p:nvPr/>
        </p:nvGrpSpPr>
        <p:grpSpPr>
          <a:xfrm rot="5400000">
            <a:off x="4612089" y="672293"/>
            <a:ext cx="4136066" cy="4216242"/>
            <a:chOff x="1437352" y="658862"/>
            <a:chExt cx="2414823" cy="3625481"/>
          </a:xfrm>
        </p:grpSpPr>
        <p:sp>
          <p:nvSpPr>
            <p:cNvPr id="9" name="Google Shape;4925;p109">
              <a:extLst>
                <a:ext uri="{FF2B5EF4-FFF2-40B4-BE49-F238E27FC236}">
                  <a16:creationId xmlns:a16="http://schemas.microsoft.com/office/drawing/2014/main" id="{EE595F64-C825-4C00-FDFF-62BBB46C3977}"/>
                </a:ext>
              </a:extLst>
            </p:cNvPr>
            <p:cNvSpPr/>
            <p:nvPr/>
          </p:nvSpPr>
          <p:spPr>
            <a:xfrm rot="5400000">
              <a:off x="832023" y="1264191"/>
              <a:ext cx="3625481" cy="2414823"/>
            </a:xfrm>
            <a:custGeom>
              <a:avLst/>
              <a:gdLst/>
              <a:ahLst/>
              <a:cxnLst/>
              <a:rect l="l" t="t" r="r" b="b"/>
              <a:pathLst>
                <a:path w="116192" h="71870" extrusionOk="0">
                  <a:moveTo>
                    <a:pt x="106602" y="9606"/>
                  </a:moveTo>
                  <a:lnTo>
                    <a:pt x="106602" y="62263"/>
                  </a:lnTo>
                  <a:lnTo>
                    <a:pt x="9607" y="62263"/>
                  </a:lnTo>
                  <a:lnTo>
                    <a:pt x="9607" y="9606"/>
                  </a:lnTo>
                  <a:close/>
                  <a:moveTo>
                    <a:pt x="4796" y="0"/>
                  </a:moveTo>
                  <a:cubicBezTo>
                    <a:pt x="2153" y="0"/>
                    <a:pt x="1" y="2152"/>
                    <a:pt x="1" y="4795"/>
                  </a:cubicBezTo>
                  <a:lnTo>
                    <a:pt x="1" y="67058"/>
                  </a:lnTo>
                  <a:cubicBezTo>
                    <a:pt x="1" y="69718"/>
                    <a:pt x="2153" y="71870"/>
                    <a:pt x="4796" y="71870"/>
                  </a:cubicBezTo>
                  <a:lnTo>
                    <a:pt x="111397" y="71870"/>
                  </a:lnTo>
                  <a:cubicBezTo>
                    <a:pt x="114040" y="71870"/>
                    <a:pt x="116192" y="69718"/>
                    <a:pt x="116192" y="67058"/>
                  </a:cubicBezTo>
                  <a:lnTo>
                    <a:pt x="116192" y="4795"/>
                  </a:lnTo>
                  <a:cubicBezTo>
                    <a:pt x="116192" y="2152"/>
                    <a:pt x="114040" y="0"/>
                    <a:pt x="1113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0" name="Google Shape;4926;p109">
              <a:extLst>
                <a:ext uri="{FF2B5EF4-FFF2-40B4-BE49-F238E27FC236}">
                  <a16:creationId xmlns:a16="http://schemas.microsoft.com/office/drawing/2014/main" id="{B29B304F-D01A-DDAE-6F11-A545FA975BA2}"/>
                </a:ext>
              </a:extLst>
            </p:cNvPr>
            <p:cNvSpPr/>
            <p:nvPr/>
          </p:nvSpPr>
          <p:spPr>
            <a:xfrm>
              <a:off x="2489277" y="751494"/>
              <a:ext cx="387900" cy="5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27;p109">
              <a:extLst>
                <a:ext uri="{FF2B5EF4-FFF2-40B4-BE49-F238E27FC236}">
                  <a16:creationId xmlns:a16="http://schemas.microsoft.com/office/drawing/2014/main" id="{BE76395E-508A-20F9-1279-3E1D49808226}"/>
                </a:ext>
              </a:extLst>
            </p:cNvPr>
            <p:cNvSpPr/>
            <p:nvPr/>
          </p:nvSpPr>
          <p:spPr>
            <a:xfrm rot="5400000">
              <a:off x="2601338" y="4114808"/>
              <a:ext cx="97200" cy="97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4C8E9F-A0C2-B22C-8BD9-A5CC9240BF3C}"/>
              </a:ext>
            </a:extLst>
          </p:cNvPr>
          <p:cNvSpPr txBox="1"/>
          <p:nvPr/>
        </p:nvSpPr>
        <p:spPr>
          <a:xfrm>
            <a:off x="5289676" y="896762"/>
            <a:ext cx="2575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d-ID" sz="1400" b="1" u="sng" dirty="0">
                <a:solidFill>
                  <a:schemeClr val="bg1"/>
                </a:solidFill>
              </a:rPr>
              <a:t>Query SP Daily Transaction</a:t>
            </a:r>
          </a:p>
        </p:txBody>
      </p:sp>
    </p:spTree>
    <p:extLst>
      <p:ext uri="{BB962C8B-B14F-4D97-AF65-F5344CB8AC3E}">
        <p14:creationId xmlns:p14="http://schemas.microsoft.com/office/powerpoint/2010/main" val="77431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>
          <a:extLst>
            <a:ext uri="{FF2B5EF4-FFF2-40B4-BE49-F238E27FC236}">
              <a16:creationId xmlns:a16="http://schemas.microsoft.com/office/drawing/2014/main" id="{1A13B2DC-CBA7-40A9-EC2E-3E7A30551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>
            <a:extLst>
              <a:ext uri="{FF2B5EF4-FFF2-40B4-BE49-F238E27FC236}">
                <a16:creationId xmlns:a16="http://schemas.microsoft.com/office/drawing/2014/main" id="{EC81CBBF-CE95-91D1-F5BA-B63A77C1C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56" y="138821"/>
            <a:ext cx="7206869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>
                <a:latin typeface="Montserrat"/>
                <a:ea typeface="Montserrat"/>
                <a:cs typeface="Montserrat"/>
                <a:sym typeface="Montserrat"/>
              </a:rPr>
              <a:t>Output Daily Transaction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71F1A-5E27-61CF-8666-59F0C622F0BB}"/>
              </a:ext>
            </a:extLst>
          </p:cNvPr>
          <p:cNvSpPr txBox="1"/>
          <p:nvPr/>
        </p:nvSpPr>
        <p:spPr>
          <a:xfrm>
            <a:off x="355757" y="1167414"/>
            <a:ext cx="36783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Menjalankan Stored Procedure Daily Transaction dengan memasukan 2 parameter start_date dan end_date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Dapat dilihat di bawah ini parameter start_date di isi dengan 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'2024-01-1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dirty="0">
                <a:solidFill>
                  <a:schemeClr val="bg1"/>
                </a:solidFill>
                <a:latin typeface="+mj-lt"/>
              </a:rPr>
              <a:t>dan end_date di isi dengan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'2024-01-19’</a:t>
            </a:r>
            <a:endParaRPr lang="id-ID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serta outputnya pada gambar di samping 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A3D5B-4F4A-70A6-3610-2C37CB538F85}"/>
              </a:ext>
            </a:extLst>
          </p:cNvPr>
          <p:cNvSpPr txBox="1"/>
          <p:nvPr/>
        </p:nvSpPr>
        <p:spPr>
          <a:xfrm>
            <a:off x="430184" y="3334082"/>
            <a:ext cx="5364560" cy="307777"/>
          </a:xfrm>
          <a:prstGeom prst="rect">
            <a:avLst/>
          </a:prstGeom>
          <a:solidFill>
            <a:srgbClr val="664DA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EXEC </a:t>
            </a:r>
            <a:r>
              <a:rPr lang="en-ID" dirty="0" err="1">
                <a:solidFill>
                  <a:schemeClr val="bg1"/>
                </a:solidFill>
                <a:latin typeface="Consolas" panose="020B0609020204030204" pitchFamily="49" charset="0"/>
              </a:rPr>
              <a:t>DailyTransaction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 '2024-01-1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', '2024-01-19';</a:t>
            </a:r>
            <a:endParaRPr lang="en-ID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F4B84-11F4-46CF-198F-F643EE00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569" y="1257762"/>
            <a:ext cx="4472284" cy="148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BA4"/>
        </a:solidFill>
        <a:effectLst/>
      </p:bgPr>
    </p:bg>
    <p:spTree>
      <p:nvGrpSpPr>
        <p:cNvPr id="1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62"/>
          <p:cNvSpPr txBox="1">
            <a:spLocks noGrp="1"/>
          </p:cNvSpPr>
          <p:nvPr>
            <p:ph type="title"/>
          </p:nvPr>
        </p:nvSpPr>
        <p:spPr>
          <a:xfrm>
            <a:off x="3736124" y="5340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Irpan Maulana</a:t>
            </a:r>
            <a:endParaRPr b="1" dirty="0"/>
          </a:p>
        </p:txBody>
      </p:sp>
      <p:sp>
        <p:nvSpPr>
          <p:cNvPr id="3655" name="Google Shape;3655;p62"/>
          <p:cNvSpPr txBox="1">
            <a:spLocks noGrp="1"/>
          </p:cNvSpPr>
          <p:nvPr>
            <p:ph type="body" idx="1"/>
          </p:nvPr>
        </p:nvSpPr>
        <p:spPr>
          <a:xfrm>
            <a:off x="3736124" y="1743751"/>
            <a:ext cx="4026162" cy="2032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Hi, I'm a graduate of informatics engineering</a:t>
            </a:r>
            <a:r>
              <a:rPr lang="id-ID" sz="1600" dirty="0"/>
              <a:t> and</a:t>
            </a:r>
            <a:r>
              <a:rPr lang="en-US" sz="1600" dirty="0"/>
              <a:t> I'm a data enthusiast. I have a strong interest in continuing to hone my skills in the data field. I've completed several data science training courses and am currently trying to get into data engineering.</a:t>
            </a:r>
            <a:endParaRPr sz="1600" dirty="0"/>
          </a:p>
        </p:txBody>
      </p:sp>
      <p:sp>
        <p:nvSpPr>
          <p:cNvPr id="3657" name="Google Shape;3657;p62"/>
          <p:cNvSpPr txBox="1"/>
          <p:nvPr/>
        </p:nvSpPr>
        <p:spPr>
          <a:xfrm>
            <a:off x="-115274" y="4055786"/>
            <a:ext cx="33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Email</a:t>
            </a:r>
            <a: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b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id-ID" sz="1050" dirty="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irpanmaulana038.im@gmail.com</a:t>
            </a:r>
            <a:endParaRPr sz="105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FCE14D-F664-8F46-0C94-FB65E7622BCF}"/>
              </a:ext>
            </a:extLst>
          </p:cNvPr>
          <p:cNvSpPr/>
          <p:nvPr/>
        </p:nvSpPr>
        <p:spPr>
          <a:xfrm>
            <a:off x="713225" y="1613908"/>
            <a:ext cx="2105279" cy="203218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Google Shape;3657;p62">
            <a:extLst>
              <a:ext uri="{FF2B5EF4-FFF2-40B4-BE49-F238E27FC236}">
                <a16:creationId xmlns:a16="http://schemas.microsoft.com/office/drawing/2014/main" id="{EA72A18E-403F-B8FA-56C0-A54FB9357AF0}"/>
              </a:ext>
            </a:extLst>
          </p:cNvPr>
          <p:cNvSpPr txBox="1"/>
          <p:nvPr/>
        </p:nvSpPr>
        <p:spPr>
          <a:xfrm>
            <a:off x="2907600" y="4055786"/>
            <a:ext cx="33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d-ID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Linkedin </a:t>
            </a:r>
            <a: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b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ID" sz="1050" dirty="0">
                <a:solidFill>
                  <a:schemeClr val="bg1"/>
                </a:solidFill>
                <a:latin typeface="Dosis" pitchFamily="2" charset="0"/>
              </a:rPr>
              <a:t>linkedin.com/in/irpan-maulana-87a1332b5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5" name="Google Shape;3657;p62">
            <a:extLst>
              <a:ext uri="{FF2B5EF4-FFF2-40B4-BE49-F238E27FC236}">
                <a16:creationId xmlns:a16="http://schemas.microsoft.com/office/drawing/2014/main" id="{1650E544-BC2E-C7B7-6AA5-B90EE4C21A7E}"/>
              </a:ext>
            </a:extLst>
          </p:cNvPr>
          <p:cNvSpPr txBox="1"/>
          <p:nvPr/>
        </p:nvSpPr>
        <p:spPr>
          <a:xfrm>
            <a:off x="5930474" y="4055786"/>
            <a:ext cx="33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d-ID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Github</a:t>
            </a:r>
            <a: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b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ID" sz="1050" dirty="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github.com/irpanmaulana038</a:t>
            </a:r>
            <a: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05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3657;p62">
            <a:extLst>
              <a:ext uri="{FF2B5EF4-FFF2-40B4-BE49-F238E27FC236}">
                <a16:creationId xmlns:a16="http://schemas.microsoft.com/office/drawing/2014/main" id="{CBF47608-1960-11C1-CE2A-538329A2EDC9}"/>
              </a:ext>
            </a:extLst>
          </p:cNvPr>
          <p:cNvSpPr txBox="1"/>
          <p:nvPr/>
        </p:nvSpPr>
        <p:spPr>
          <a:xfrm>
            <a:off x="-715909" y="4696330"/>
            <a:ext cx="332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d-ID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Vidio</a:t>
            </a:r>
            <a: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br>
              <a:rPr lang="en" sz="105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id-ID" sz="1050" dirty="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</a:rPr>
              <a:t>https://youtu.be/OeoOSxYD6Dw</a:t>
            </a:r>
            <a:endParaRPr sz="105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>
          <a:extLst>
            <a:ext uri="{FF2B5EF4-FFF2-40B4-BE49-F238E27FC236}">
              <a16:creationId xmlns:a16="http://schemas.microsoft.com/office/drawing/2014/main" id="{16BFEA45-E796-6FA1-39F6-D6517BE6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>
            <a:extLst>
              <a:ext uri="{FF2B5EF4-FFF2-40B4-BE49-F238E27FC236}">
                <a16:creationId xmlns:a16="http://schemas.microsoft.com/office/drawing/2014/main" id="{DCD4D7D2-E65A-FD88-5CC0-ABF6A4180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56" y="138821"/>
            <a:ext cx="7013231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>
                <a:latin typeface="Montserrat"/>
                <a:ea typeface="Montserrat"/>
                <a:cs typeface="Montserrat"/>
                <a:sym typeface="Montserrat"/>
              </a:rPr>
              <a:t>Balance PerCustomer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0D469-2A9A-FDEE-6050-B0D5DB8097A4}"/>
              </a:ext>
            </a:extLst>
          </p:cNvPr>
          <p:cNvSpPr txBox="1"/>
          <p:nvPr/>
        </p:nvSpPr>
        <p:spPr>
          <a:xfrm>
            <a:off x="355756" y="1358800"/>
            <a:ext cx="4120551" cy="287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Untuk mengetahui sisa balance per customer dengan kolom yang di tampilkan :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CustomerName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AccountType</a:t>
            </a:r>
          </a:p>
          <a:p>
            <a:pPr marL="285750" lvl="1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Balance</a:t>
            </a:r>
          </a:p>
          <a:p>
            <a:pPr marL="285750" lvl="1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CurrentBalance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endParaRPr lang="id-ID" dirty="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id-ID" dirty="0">
                <a:solidFill>
                  <a:schemeClr val="bg1"/>
                </a:solidFill>
              </a:rPr>
              <a:t>Menjalankan Store Procedure ini dengan parameter customer_name untuk menampilkan data berdasarkan nama customer yang di masukan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4E60C-88DB-4D52-46A4-BAA9D151D60D}"/>
              </a:ext>
            </a:extLst>
          </p:cNvPr>
          <p:cNvSpPr txBox="1"/>
          <p:nvPr/>
        </p:nvSpPr>
        <p:spPr>
          <a:xfrm>
            <a:off x="5161541" y="1492033"/>
            <a:ext cx="3467342" cy="341632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CREATE PROCEDURE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BalancePerCustomer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@customer_name NVARCHAR(255)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DC.CustomerName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DA.AccountType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DA.Balance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(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DA.Balance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+ ISNULL(SUM(CASE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WHEN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FT.Transaction_type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= 'Deposit' THEN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FT.Amount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ELSE -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FT.Amount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END), 0)) AS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CurrentBalance</a:t>
            </a:r>
            <a:endParaRPr lang="en-ID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FROM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DimCustomer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DC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INNER JOIN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DimAccount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DA ON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DC.CustomerID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DA.CustomerID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LEFT JOIN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FactTransaction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FT ON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DA.AccountID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FT.AccountID</a:t>
            </a:r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WHERE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DC.CustomerName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= @customer_name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AND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DA.Status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= 'Active'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GROUP BY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DC.CustomerName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DA.AccountType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DA.Balance</a:t>
            </a:r>
            <a:endParaRPr lang="en-US" sz="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ORDER BY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DC.CustomerName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ID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DA.AccountType</a:t>
            </a:r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D" sz="800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8" name="Google Shape;4924;p109">
            <a:extLst>
              <a:ext uri="{FF2B5EF4-FFF2-40B4-BE49-F238E27FC236}">
                <a16:creationId xmlns:a16="http://schemas.microsoft.com/office/drawing/2014/main" id="{6498424F-D411-CF5A-006F-0C238AD0C244}"/>
              </a:ext>
            </a:extLst>
          </p:cNvPr>
          <p:cNvGrpSpPr/>
          <p:nvPr/>
        </p:nvGrpSpPr>
        <p:grpSpPr>
          <a:xfrm rot="5400000">
            <a:off x="4614134" y="1200198"/>
            <a:ext cx="4504136" cy="3983218"/>
            <a:chOff x="1563674" y="658862"/>
            <a:chExt cx="2288502" cy="3625481"/>
          </a:xfrm>
        </p:grpSpPr>
        <p:sp>
          <p:nvSpPr>
            <p:cNvPr id="9" name="Google Shape;4925;p109">
              <a:extLst>
                <a:ext uri="{FF2B5EF4-FFF2-40B4-BE49-F238E27FC236}">
                  <a16:creationId xmlns:a16="http://schemas.microsoft.com/office/drawing/2014/main" id="{CD7AA998-CBAA-716E-2D09-4151C62AAA5B}"/>
                </a:ext>
              </a:extLst>
            </p:cNvPr>
            <p:cNvSpPr/>
            <p:nvPr/>
          </p:nvSpPr>
          <p:spPr>
            <a:xfrm rot="5400000">
              <a:off x="895184" y="1327352"/>
              <a:ext cx="3625481" cy="2288502"/>
            </a:xfrm>
            <a:custGeom>
              <a:avLst/>
              <a:gdLst/>
              <a:ahLst/>
              <a:cxnLst/>
              <a:rect l="l" t="t" r="r" b="b"/>
              <a:pathLst>
                <a:path w="116192" h="71870" extrusionOk="0">
                  <a:moveTo>
                    <a:pt x="106602" y="9606"/>
                  </a:moveTo>
                  <a:lnTo>
                    <a:pt x="106602" y="62263"/>
                  </a:lnTo>
                  <a:lnTo>
                    <a:pt x="9607" y="62263"/>
                  </a:lnTo>
                  <a:lnTo>
                    <a:pt x="9607" y="9606"/>
                  </a:lnTo>
                  <a:close/>
                  <a:moveTo>
                    <a:pt x="4796" y="0"/>
                  </a:moveTo>
                  <a:cubicBezTo>
                    <a:pt x="2153" y="0"/>
                    <a:pt x="1" y="2152"/>
                    <a:pt x="1" y="4795"/>
                  </a:cubicBezTo>
                  <a:lnTo>
                    <a:pt x="1" y="67058"/>
                  </a:lnTo>
                  <a:cubicBezTo>
                    <a:pt x="1" y="69718"/>
                    <a:pt x="2153" y="71870"/>
                    <a:pt x="4796" y="71870"/>
                  </a:cubicBezTo>
                  <a:lnTo>
                    <a:pt x="111397" y="71870"/>
                  </a:lnTo>
                  <a:cubicBezTo>
                    <a:pt x="114040" y="71870"/>
                    <a:pt x="116192" y="69718"/>
                    <a:pt x="116192" y="67058"/>
                  </a:cubicBezTo>
                  <a:lnTo>
                    <a:pt x="116192" y="4795"/>
                  </a:lnTo>
                  <a:cubicBezTo>
                    <a:pt x="116192" y="2152"/>
                    <a:pt x="114040" y="0"/>
                    <a:pt x="1113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0" name="Google Shape;4926;p109">
              <a:extLst>
                <a:ext uri="{FF2B5EF4-FFF2-40B4-BE49-F238E27FC236}">
                  <a16:creationId xmlns:a16="http://schemas.microsoft.com/office/drawing/2014/main" id="{CC431FB8-F1AE-4FD9-57EC-0C1EEF08D45C}"/>
                </a:ext>
              </a:extLst>
            </p:cNvPr>
            <p:cNvSpPr/>
            <p:nvPr/>
          </p:nvSpPr>
          <p:spPr>
            <a:xfrm>
              <a:off x="2489277" y="751494"/>
              <a:ext cx="387900" cy="564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27;p109">
              <a:extLst>
                <a:ext uri="{FF2B5EF4-FFF2-40B4-BE49-F238E27FC236}">
                  <a16:creationId xmlns:a16="http://schemas.microsoft.com/office/drawing/2014/main" id="{D6303A1F-76AB-51F7-2B4D-ECBC1E71A400}"/>
                </a:ext>
              </a:extLst>
            </p:cNvPr>
            <p:cNvSpPr/>
            <p:nvPr/>
          </p:nvSpPr>
          <p:spPr>
            <a:xfrm rot="5400000">
              <a:off x="2601338" y="4114808"/>
              <a:ext cx="97200" cy="97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291541-DAD3-4FA9-F522-14355481BEF2}"/>
              </a:ext>
            </a:extLst>
          </p:cNvPr>
          <p:cNvSpPr txBox="1"/>
          <p:nvPr/>
        </p:nvSpPr>
        <p:spPr>
          <a:xfrm>
            <a:off x="5535115" y="1165884"/>
            <a:ext cx="3322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d-ID" sz="1400" b="1" u="sng" dirty="0">
                <a:solidFill>
                  <a:schemeClr val="bg1"/>
                </a:solidFill>
              </a:rPr>
              <a:t>Query SP Balance PerCustomer</a:t>
            </a:r>
          </a:p>
        </p:txBody>
      </p:sp>
    </p:spTree>
    <p:extLst>
      <p:ext uri="{BB962C8B-B14F-4D97-AF65-F5344CB8AC3E}">
        <p14:creationId xmlns:p14="http://schemas.microsoft.com/office/powerpoint/2010/main" val="296125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>
          <a:extLst>
            <a:ext uri="{FF2B5EF4-FFF2-40B4-BE49-F238E27FC236}">
              <a16:creationId xmlns:a16="http://schemas.microsoft.com/office/drawing/2014/main" id="{3E4636F9-56D7-0AE2-2A6B-3586DDE4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>
            <a:extLst>
              <a:ext uri="{FF2B5EF4-FFF2-40B4-BE49-F238E27FC236}">
                <a16:creationId xmlns:a16="http://schemas.microsoft.com/office/drawing/2014/main" id="{11F65C58-FC06-AF46-3F1F-DBC7B3C3A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56" y="138821"/>
            <a:ext cx="8400969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d-ID" b="1" dirty="0">
                <a:latin typeface="Montserrat"/>
                <a:ea typeface="Montserrat"/>
                <a:cs typeface="Montserrat"/>
                <a:sym typeface="Montserrat"/>
              </a:rPr>
              <a:t>Output Balance PerCustomer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0E33D-F9AB-EF02-13EB-45CA2C15F3EE}"/>
              </a:ext>
            </a:extLst>
          </p:cNvPr>
          <p:cNvSpPr txBox="1"/>
          <p:nvPr/>
        </p:nvSpPr>
        <p:spPr>
          <a:xfrm>
            <a:off x="355757" y="1167414"/>
            <a:ext cx="3678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Menjalankan Stored Procedure Daily Transaction dengan memasukan parameter customer_name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Dapat dilihat di bawah ini parameter customer_name di isi dengan 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'SHELLY JUWITA'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 serta outputnya pada gambar di samping </a:t>
            </a:r>
          </a:p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0FBEF-EAE2-0FD5-A6D1-EC6C935DCA34}"/>
              </a:ext>
            </a:extLst>
          </p:cNvPr>
          <p:cNvSpPr txBox="1"/>
          <p:nvPr/>
        </p:nvSpPr>
        <p:spPr>
          <a:xfrm>
            <a:off x="430184" y="3334082"/>
            <a:ext cx="5364560" cy="307777"/>
          </a:xfrm>
          <a:prstGeom prst="rect">
            <a:avLst/>
          </a:prstGeom>
          <a:solidFill>
            <a:srgbClr val="664DA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EXEC </a:t>
            </a:r>
            <a:r>
              <a:rPr lang="en-ID" dirty="0" err="1">
                <a:solidFill>
                  <a:schemeClr val="bg1"/>
                </a:solidFill>
                <a:latin typeface="Consolas" panose="020B0609020204030204" pitchFamily="49" charset="0"/>
              </a:rPr>
              <a:t>DailyTransaction</a:t>
            </a:r>
            <a:r>
              <a:rPr lang="en-ID" dirty="0">
                <a:solidFill>
                  <a:schemeClr val="bg1"/>
                </a:solidFill>
                <a:latin typeface="Consolas" panose="020B0609020204030204" pitchFamily="49" charset="0"/>
              </a:rPr>
              <a:t> 'SHELLY JUWITA'</a:t>
            </a:r>
            <a:r>
              <a:rPr lang="id-ID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ID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C837B-2702-D204-4D16-1479DADEBF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54183" y="1167414"/>
            <a:ext cx="4472284" cy="7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51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" name="Google Shape;4945;p111"/>
          <p:cNvGrpSpPr/>
          <p:nvPr/>
        </p:nvGrpSpPr>
        <p:grpSpPr>
          <a:xfrm>
            <a:off x="477338" y="2024919"/>
            <a:ext cx="4417139" cy="4087652"/>
            <a:chOff x="477338" y="2024919"/>
            <a:chExt cx="4417139" cy="4087652"/>
          </a:xfrm>
        </p:grpSpPr>
        <p:grpSp>
          <p:nvGrpSpPr>
            <p:cNvPr id="4946" name="Google Shape;4946;p111"/>
            <p:cNvGrpSpPr/>
            <p:nvPr/>
          </p:nvGrpSpPr>
          <p:grpSpPr>
            <a:xfrm>
              <a:off x="477338" y="2024919"/>
              <a:ext cx="4417139" cy="4087652"/>
              <a:chOff x="1576575" y="1216150"/>
              <a:chExt cx="4585900" cy="4243825"/>
            </a:xfrm>
          </p:grpSpPr>
          <p:sp>
            <p:nvSpPr>
              <p:cNvPr id="4947" name="Google Shape;4947;p111"/>
              <p:cNvSpPr/>
              <p:nvPr/>
            </p:nvSpPr>
            <p:spPr>
              <a:xfrm>
                <a:off x="4733875" y="3568325"/>
                <a:ext cx="1177350" cy="1891025"/>
              </a:xfrm>
              <a:custGeom>
                <a:avLst/>
                <a:gdLst/>
                <a:ahLst/>
                <a:cxnLst/>
                <a:rect l="l" t="t" r="r" b="b"/>
                <a:pathLst>
                  <a:path w="47094" h="75641" extrusionOk="0">
                    <a:moveTo>
                      <a:pt x="7043" y="1"/>
                    </a:moveTo>
                    <a:cubicBezTo>
                      <a:pt x="7043" y="1"/>
                      <a:pt x="3308" y="32658"/>
                      <a:pt x="2155" y="40327"/>
                    </a:cubicBezTo>
                    <a:cubicBezTo>
                      <a:pt x="1003" y="47996"/>
                      <a:pt x="0" y="75640"/>
                      <a:pt x="0" y="75640"/>
                    </a:cubicBezTo>
                    <a:lnTo>
                      <a:pt x="19449" y="75640"/>
                    </a:lnTo>
                    <a:cubicBezTo>
                      <a:pt x="19449" y="75640"/>
                      <a:pt x="21629" y="38798"/>
                      <a:pt x="26416" y="24387"/>
                    </a:cubicBezTo>
                    <a:cubicBezTo>
                      <a:pt x="26416" y="24387"/>
                      <a:pt x="26542" y="66818"/>
                      <a:pt x="27694" y="75640"/>
                    </a:cubicBezTo>
                    <a:lnTo>
                      <a:pt x="47093" y="75640"/>
                    </a:lnTo>
                    <a:cubicBezTo>
                      <a:pt x="47093" y="75640"/>
                      <a:pt x="46842" y="23434"/>
                      <a:pt x="46066" y="15941"/>
                    </a:cubicBezTo>
                    <a:cubicBezTo>
                      <a:pt x="45289" y="8447"/>
                      <a:pt x="43835" y="1"/>
                      <a:pt x="43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111"/>
              <p:cNvSpPr/>
              <p:nvPr/>
            </p:nvSpPr>
            <p:spPr>
              <a:xfrm>
                <a:off x="5301525" y="4029475"/>
                <a:ext cx="92775" cy="148525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594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76" y="552"/>
                      <a:pt x="402" y="1104"/>
                      <a:pt x="653" y="1630"/>
                    </a:cubicBezTo>
                    <a:cubicBezTo>
                      <a:pt x="903" y="2181"/>
                      <a:pt x="1179" y="2683"/>
                      <a:pt x="1480" y="3209"/>
                    </a:cubicBezTo>
                    <a:cubicBezTo>
                      <a:pt x="1780" y="3710"/>
                      <a:pt x="2106" y="4212"/>
                      <a:pt x="2482" y="4663"/>
                    </a:cubicBezTo>
                    <a:cubicBezTo>
                      <a:pt x="2833" y="5139"/>
                      <a:pt x="3234" y="5590"/>
                      <a:pt x="3710" y="5941"/>
                    </a:cubicBezTo>
                    <a:cubicBezTo>
                      <a:pt x="3384" y="5440"/>
                      <a:pt x="3109" y="4938"/>
                      <a:pt x="2808" y="4437"/>
                    </a:cubicBezTo>
                    <a:lnTo>
                      <a:pt x="1931" y="2933"/>
                    </a:lnTo>
                    <a:cubicBezTo>
                      <a:pt x="1329" y="1931"/>
                      <a:pt x="728" y="95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111"/>
              <p:cNvSpPr/>
              <p:nvPr/>
            </p:nvSpPr>
            <p:spPr>
              <a:xfrm>
                <a:off x="5786500" y="3573350"/>
                <a:ext cx="76475" cy="18860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75440" fill="none" extrusionOk="0">
                    <a:moveTo>
                      <a:pt x="1" y="0"/>
                    </a:moveTo>
                    <a:cubicBezTo>
                      <a:pt x="1" y="0"/>
                      <a:pt x="2306" y="12106"/>
                      <a:pt x="2306" y="15940"/>
                    </a:cubicBezTo>
                    <a:cubicBezTo>
                      <a:pt x="2306" y="19775"/>
                      <a:pt x="3058" y="75439"/>
                      <a:pt x="3058" y="75439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111"/>
              <p:cNvSpPr/>
              <p:nvPr/>
            </p:nvSpPr>
            <p:spPr>
              <a:xfrm>
                <a:off x="5728850" y="3573350"/>
                <a:ext cx="115325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16893" fill="none" extrusionOk="0">
                    <a:moveTo>
                      <a:pt x="1" y="0"/>
                    </a:moveTo>
                    <a:cubicBezTo>
                      <a:pt x="1" y="0"/>
                      <a:pt x="1354" y="16893"/>
                      <a:pt x="4612" y="16893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111"/>
              <p:cNvSpPr/>
              <p:nvPr/>
            </p:nvSpPr>
            <p:spPr>
              <a:xfrm>
                <a:off x="4852275" y="3573350"/>
                <a:ext cx="109050" cy="422325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16893" fill="none" extrusionOk="0">
                    <a:moveTo>
                      <a:pt x="4337" y="0"/>
                    </a:moveTo>
                    <a:cubicBezTo>
                      <a:pt x="4337" y="0"/>
                      <a:pt x="4362" y="15940"/>
                      <a:pt x="1" y="16893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111"/>
              <p:cNvSpPr/>
              <p:nvPr/>
            </p:nvSpPr>
            <p:spPr>
              <a:xfrm>
                <a:off x="5196275" y="4140400"/>
                <a:ext cx="169200" cy="1318950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52758" fill="none" extrusionOk="0">
                    <a:moveTo>
                      <a:pt x="6767" y="0"/>
                    </a:moveTo>
                    <a:cubicBezTo>
                      <a:pt x="6767" y="0"/>
                      <a:pt x="3835" y="13033"/>
                      <a:pt x="2682" y="23384"/>
                    </a:cubicBezTo>
                    <a:cubicBezTo>
                      <a:pt x="1529" y="33760"/>
                      <a:pt x="0" y="52757"/>
                      <a:pt x="0" y="52757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111"/>
              <p:cNvSpPr/>
              <p:nvPr/>
            </p:nvSpPr>
            <p:spPr>
              <a:xfrm>
                <a:off x="5140500" y="1859675"/>
                <a:ext cx="408550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16342" h="18547" extrusionOk="0">
                    <a:moveTo>
                      <a:pt x="1003" y="1"/>
                    </a:moveTo>
                    <a:lnTo>
                      <a:pt x="1" y="15765"/>
                    </a:lnTo>
                    <a:cubicBezTo>
                      <a:pt x="1" y="15765"/>
                      <a:pt x="2758" y="18547"/>
                      <a:pt x="7520" y="18547"/>
                    </a:cubicBezTo>
                    <a:cubicBezTo>
                      <a:pt x="12307" y="18547"/>
                      <a:pt x="16342" y="13635"/>
                      <a:pt x="16342" y="13635"/>
                    </a:cubicBezTo>
                    <a:lnTo>
                      <a:pt x="13259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111"/>
              <p:cNvSpPr/>
              <p:nvPr/>
            </p:nvSpPr>
            <p:spPr>
              <a:xfrm>
                <a:off x="5154925" y="1859675"/>
                <a:ext cx="345875" cy="211175"/>
              </a:xfrm>
              <a:custGeom>
                <a:avLst/>
                <a:gdLst/>
                <a:ahLst/>
                <a:cxnLst/>
                <a:rect l="l" t="t" r="r" b="b"/>
                <a:pathLst>
                  <a:path w="13835" h="8447" extrusionOk="0">
                    <a:moveTo>
                      <a:pt x="426" y="1"/>
                    </a:moveTo>
                    <a:lnTo>
                      <a:pt x="0" y="6617"/>
                    </a:lnTo>
                    <a:cubicBezTo>
                      <a:pt x="1363" y="7504"/>
                      <a:pt x="3267" y="8447"/>
                      <a:pt x="5229" y="8447"/>
                    </a:cubicBezTo>
                    <a:cubicBezTo>
                      <a:pt x="5540" y="8447"/>
                      <a:pt x="5853" y="8423"/>
                      <a:pt x="6166" y="8371"/>
                    </a:cubicBezTo>
                    <a:cubicBezTo>
                      <a:pt x="8647" y="7945"/>
                      <a:pt x="11830" y="6291"/>
                      <a:pt x="13835" y="5113"/>
                    </a:cubicBezTo>
                    <a:lnTo>
                      <a:pt x="12682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111"/>
              <p:cNvSpPr/>
              <p:nvPr/>
            </p:nvSpPr>
            <p:spPr>
              <a:xfrm>
                <a:off x="4968825" y="1630675"/>
                <a:ext cx="123450" cy="211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8446" extrusionOk="0">
                    <a:moveTo>
                      <a:pt x="1991" y="0"/>
                    </a:moveTo>
                    <a:cubicBezTo>
                      <a:pt x="1937" y="0"/>
                      <a:pt x="1884" y="4"/>
                      <a:pt x="1830" y="13"/>
                    </a:cubicBezTo>
                    <a:cubicBezTo>
                      <a:pt x="652" y="188"/>
                      <a:pt x="1" y="2218"/>
                      <a:pt x="352" y="4549"/>
                    </a:cubicBezTo>
                    <a:cubicBezTo>
                      <a:pt x="686" y="6748"/>
                      <a:pt x="1819" y="8446"/>
                      <a:pt x="2923" y="8446"/>
                    </a:cubicBezTo>
                    <a:cubicBezTo>
                      <a:pt x="2977" y="8446"/>
                      <a:pt x="3030" y="8442"/>
                      <a:pt x="3083" y="8434"/>
                    </a:cubicBezTo>
                    <a:cubicBezTo>
                      <a:pt x="4261" y="8258"/>
                      <a:pt x="4938" y="6228"/>
                      <a:pt x="4587" y="3897"/>
                    </a:cubicBezTo>
                    <a:cubicBezTo>
                      <a:pt x="4252" y="1698"/>
                      <a:pt x="3097" y="0"/>
                      <a:pt x="1991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111"/>
              <p:cNvSpPr/>
              <p:nvPr/>
            </p:nvSpPr>
            <p:spPr>
              <a:xfrm>
                <a:off x="5000800" y="1692375"/>
                <a:ext cx="470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042" extrusionOk="0">
                    <a:moveTo>
                      <a:pt x="902" y="1"/>
                    </a:moveTo>
                    <a:cubicBezTo>
                      <a:pt x="276" y="1"/>
                      <a:pt x="50" y="602"/>
                      <a:pt x="25" y="828"/>
                    </a:cubicBezTo>
                    <a:cubicBezTo>
                      <a:pt x="0" y="1075"/>
                      <a:pt x="754" y="5041"/>
                      <a:pt x="1279" y="5041"/>
                    </a:cubicBezTo>
                    <a:cubicBezTo>
                      <a:pt x="1287" y="5041"/>
                      <a:pt x="1295" y="5040"/>
                      <a:pt x="1303" y="5038"/>
                    </a:cubicBezTo>
                    <a:cubicBezTo>
                      <a:pt x="1829" y="4913"/>
                      <a:pt x="777" y="2206"/>
                      <a:pt x="1078" y="2131"/>
                    </a:cubicBezTo>
                    <a:cubicBezTo>
                      <a:pt x="1378" y="2056"/>
                      <a:pt x="1829" y="1780"/>
                      <a:pt x="1854" y="1204"/>
                    </a:cubicBezTo>
                    <a:cubicBezTo>
                      <a:pt x="1880" y="853"/>
                      <a:pt x="1654" y="502"/>
                      <a:pt x="1479" y="276"/>
                    </a:cubicBezTo>
                    <a:cubicBezTo>
                      <a:pt x="1328" y="101"/>
                      <a:pt x="1128" y="1"/>
                      <a:pt x="9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111"/>
              <p:cNvSpPr/>
              <p:nvPr/>
            </p:nvSpPr>
            <p:spPr>
              <a:xfrm>
                <a:off x="4997650" y="1329600"/>
                <a:ext cx="640825" cy="688450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27538" extrusionOk="0">
                    <a:moveTo>
                      <a:pt x="13184" y="0"/>
                    </a:moveTo>
                    <a:cubicBezTo>
                      <a:pt x="4813" y="0"/>
                      <a:pt x="1680" y="3910"/>
                      <a:pt x="1404" y="5990"/>
                    </a:cubicBezTo>
                    <a:cubicBezTo>
                      <a:pt x="1404" y="5990"/>
                      <a:pt x="1" y="14737"/>
                      <a:pt x="1404" y="19399"/>
                    </a:cubicBezTo>
                    <a:cubicBezTo>
                      <a:pt x="2750" y="23791"/>
                      <a:pt x="8144" y="27537"/>
                      <a:pt x="11615" y="27537"/>
                    </a:cubicBezTo>
                    <a:cubicBezTo>
                      <a:pt x="11828" y="27537"/>
                      <a:pt x="12034" y="27523"/>
                      <a:pt x="12231" y="27494"/>
                    </a:cubicBezTo>
                    <a:cubicBezTo>
                      <a:pt x="15640" y="26993"/>
                      <a:pt x="20727" y="22983"/>
                      <a:pt x="22156" y="19324"/>
                    </a:cubicBezTo>
                    <a:cubicBezTo>
                      <a:pt x="23560" y="15665"/>
                      <a:pt x="25489" y="17319"/>
                      <a:pt x="25565" y="13334"/>
                    </a:cubicBezTo>
                    <a:cubicBezTo>
                      <a:pt x="25633" y="9707"/>
                      <a:pt x="24348" y="8274"/>
                      <a:pt x="22618" y="8274"/>
                    </a:cubicBezTo>
                    <a:cubicBezTo>
                      <a:pt x="22435" y="8274"/>
                      <a:pt x="22248" y="8290"/>
                      <a:pt x="22056" y="8321"/>
                    </a:cubicBezTo>
                    <a:cubicBezTo>
                      <a:pt x="22056" y="8321"/>
                      <a:pt x="21529" y="0"/>
                      <a:pt x="1318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111"/>
              <p:cNvSpPr/>
              <p:nvPr/>
            </p:nvSpPr>
            <p:spPr>
              <a:xfrm>
                <a:off x="5085375" y="1685150"/>
                <a:ext cx="551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91" extrusionOk="0">
                    <a:moveTo>
                      <a:pt x="1106" y="0"/>
                    </a:moveTo>
                    <a:cubicBezTo>
                      <a:pt x="713" y="0"/>
                      <a:pt x="295" y="181"/>
                      <a:pt x="0" y="791"/>
                    </a:cubicBezTo>
                    <a:lnTo>
                      <a:pt x="2206" y="390"/>
                    </a:lnTo>
                    <a:cubicBezTo>
                      <a:pt x="2206" y="390"/>
                      <a:pt x="1683" y="0"/>
                      <a:pt x="1106" y="0"/>
                    </a:cubicBezTo>
                    <a:close/>
                  </a:path>
                </a:pathLst>
              </a:custGeom>
              <a:solidFill>
                <a:srgbClr val="05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111"/>
              <p:cNvSpPr/>
              <p:nvPr/>
            </p:nvSpPr>
            <p:spPr>
              <a:xfrm>
                <a:off x="5325975" y="1677650"/>
                <a:ext cx="5892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741" extrusionOk="0">
                    <a:moveTo>
                      <a:pt x="1063" y="1"/>
                    </a:moveTo>
                    <a:cubicBezTo>
                      <a:pt x="418" y="1"/>
                      <a:pt x="0" y="439"/>
                      <a:pt x="0" y="439"/>
                    </a:cubicBezTo>
                    <a:lnTo>
                      <a:pt x="2356" y="740"/>
                    </a:lnTo>
                    <a:cubicBezTo>
                      <a:pt x="2356" y="740"/>
                      <a:pt x="2005" y="114"/>
                      <a:pt x="1254" y="13"/>
                    </a:cubicBezTo>
                    <a:cubicBezTo>
                      <a:pt x="1188" y="5"/>
                      <a:pt x="1125" y="1"/>
                      <a:pt x="1063" y="1"/>
                    </a:cubicBezTo>
                    <a:close/>
                  </a:path>
                </a:pathLst>
              </a:custGeom>
              <a:solidFill>
                <a:srgbClr val="052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111"/>
              <p:cNvSpPr/>
              <p:nvPr/>
            </p:nvSpPr>
            <p:spPr>
              <a:xfrm>
                <a:off x="4942200" y="1229425"/>
                <a:ext cx="744700" cy="583300"/>
              </a:xfrm>
              <a:custGeom>
                <a:avLst/>
                <a:gdLst/>
                <a:ahLst/>
                <a:cxnLst/>
                <a:rect l="l" t="t" r="r" b="b"/>
                <a:pathLst>
                  <a:path w="29788" h="23332" extrusionOk="0">
                    <a:moveTo>
                      <a:pt x="14574" y="0"/>
                    </a:moveTo>
                    <a:cubicBezTo>
                      <a:pt x="13878" y="0"/>
                      <a:pt x="13143" y="54"/>
                      <a:pt x="12369" y="173"/>
                    </a:cubicBezTo>
                    <a:cubicBezTo>
                      <a:pt x="4198" y="1426"/>
                      <a:pt x="1467" y="7341"/>
                      <a:pt x="1041" y="9747"/>
                    </a:cubicBezTo>
                    <a:cubicBezTo>
                      <a:pt x="627" y="12108"/>
                      <a:pt x="0" y="17355"/>
                      <a:pt x="2744" y="17355"/>
                    </a:cubicBezTo>
                    <a:cubicBezTo>
                      <a:pt x="2825" y="17355"/>
                      <a:pt x="2909" y="17350"/>
                      <a:pt x="2995" y="17341"/>
                    </a:cubicBezTo>
                    <a:cubicBezTo>
                      <a:pt x="6028" y="16990"/>
                      <a:pt x="6830" y="12755"/>
                      <a:pt x="6830" y="12754"/>
                    </a:cubicBezTo>
                    <a:lnTo>
                      <a:pt x="6830" y="12754"/>
                    </a:lnTo>
                    <a:cubicBezTo>
                      <a:pt x="6830" y="12755"/>
                      <a:pt x="6405" y="16750"/>
                      <a:pt x="8653" y="16750"/>
                    </a:cubicBezTo>
                    <a:cubicBezTo>
                      <a:pt x="8720" y="16750"/>
                      <a:pt x="8789" y="16746"/>
                      <a:pt x="8860" y="16739"/>
                    </a:cubicBezTo>
                    <a:cubicBezTo>
                      <a:pt x="11366" y="16489"/>
                      <a:pt x="12870" y="12429"/>
                      <a:pt x="12870" y="12428"/>
                    </a:cubicBezTo>
                    <a:lnTo>
                      <a:pt x="12870" y="12428"/>
                    </a:lnTo>
                    <a:cubicBezTo>
                      <a:pt x="12870" y="12429"/>
                      <a:pt x="12206" y="16339"/>
                      <a:pt x="15264" y="16339"/>
                    </a:cubicBezTo>
                    <a:cubicBezTo>
                      <a:pt x="15293" y="16339"/>
                      <a:pt x="15322" y="16339"/>
                      <a:pt x="15351" y="16338"/>
                    </a:cubicBezTo>
                    <a:cubicBezTo>
                      <a:pt x="18534" y="16238"/>
                      <a:pt x="20790" y="11827"/>
                      <a:pt x="20790" y="11827"/>
                    </a:cubicBezTo>
                    <a:cubicBezTo>
                      <a:pt x="20790" y="11827"/>
                      <a:pt x="21191" y="16814"/>
                      <a:pt x="22194" y="19020"/>
                    </a:cubicBezTo>
                    <a:lnTo>
                      <a:pt x="23372" y="18669"/>
                    </a:lnTo>
                    <a:cubicBezTo>
                      <a:pt x="23372" y="18669"/>
                      <a:pt x="23211" y="13674"/>
                      <a:pt x="25651" y="13674"/>
                    </a:cubicBezTo>
                    <a:cubicBezTo>
                      <a:pt x="25763" y="13674"/>
                      <a:pt x="25880" y="13685"/>
                      <a:pt x="26003" y="13707"/>
                    </a:cubicBezTo>
                    <a:cubicBezTo>
                      <a:pt x="28785" y="14208"/>
                      <a:pt x="26755" y="20298"/>
                      <a:pt x="25326" y="21526"/>
                    </a:cubicBezTo>
                    <a:cubicBezTo>
                      <a:pt x="25326" y="21526"/>
                      <a:pt x="24900" y="21927"/>
                      <a:pt x="24374" y="23331"/>
                    </a:cubicBezTo>
                    <a:cubicBezTo>
                      <a:pt x="24374" y="23331"/>
                      <a:pt x="24381" y="23331"/>
                      <a:pt x="24396" y="23331"/>
                    </a:cubicBezTo>
                    <a:cubicBezTo>
                      <a:pt x="24721" y="23331"/>
                      <a:pt x="28585" y="23216"/>
                      <a:pt x="29161" y="17767"/>
                    </a:cubicBezTo>
                    <a:cubicBezTo>
                      <a:pt x="29788" y="12078"/>
                      <a:pt x="27507" y="4910"/>
                      <a:pt x="24374" y="4910"/>
                    </a:cubicBezTo>
                    <a:cubicBezTo>
                      <a:pt x="24374" y="4910"/>
                      <a:pt x="21231" y="0"/>
                      <a:pt x="14574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111"/>
              <p:cNvSpPr/>
              <p:nvPr/>
            </p:nvSpPr>
            <p:spPr>
              <a:xfrm>
                <a:off x="5210050" y="1761300"/>
                <a:ext cx="5767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512" extrusionOk="0">
                    <a:moveTo>
                      <a:pt x="1204" y="1"/>
                    </a:moveTo>
                    <a:cubicBezTo>
                      <a:pt x="1179" y="326"/>
                      <a:pt x="1154" y="677"/>
                      <a:pt x="1154" y="1028"/>
                    </a:cubicBezTo>
                    <a:cubicBezTo>
                      <a:pt x="1133" y="1302"/>
                      <a:pt x="1129" y="1593"/>
                      <a:pt x="1144" y="1873"/>
                    </a:cubicBezTo>
                    <a:lnTo>
                      <a:pt x="1144" y="1873"/>
                    </a:lnTo>
                    <a:cubicBezTo>
                      <a:pt x="815" y="2026"/>
                      <a:pt x="543" y="2254"/>
                      <a:pt x="327" y="2557"/>
                    </a:cubicBezTo>
                    <a:cubicBezTo>
                      <a:pt x="76" y="2908"/>
                      <a:pt x="1" y="3434"/>
                      <a:pt x="176" y="3810"/>
                    </a:cubicBezTo>
                    <a:cubicBezTo>
                      <a:pt x="251" y="4011"/>
                      <a:pt x="402" y="4236"/>
                      <a:pt x="602" y="4337"/>
                    </a:cubicBezTo>
                    <a:cubicBezTo>
                      <a:pt x="778" y="4462"/>
                      <a:pt x="1003" y="4512"/>
                      <a:pt x="1204" y="4512"/>
                    </a:cubicBezTo>
                    <a:cubicBezTo>
                      <a:pt x="1605" y="4512"/>
                      <a:pt x="1981" y="4387"/>
                      <a:pt x="2307" y="4211"/>
                    </a:cubicBezTo>
                    <a:lnTo>
                      <a:pt x="2307" y="4211"/>
                    </a:lnTo>
                    <a:cubicBezTo>
                      <a:pt x="2100" y="4239"/>
                      <a:pt x="1894" y="4259"/>
                      <a:pt x="1696" y="4259"/>
                    </a:cubicBezTo>
                    <a:cubicBezTo>
                      <a:pt x="1533" y="4259"/>
                      <a:pt x="1376" y="4245"/>
                      <a:pt x="1229" y="4211"/>
                    </a:cubicBezTo>
                    <a:cubicBezTo>
                      <a:pt x="903" y="4136"/>
                      <a:pt x="678" y="3961"/>
                      <a:pt x="627" y="3660"/>
                    </a:cubicBezTo>
                    <a:cubicBezTo>
                      <a:pt x="527" y="3384"/>
                      <a:pt x="577" y="3083"/>
                      <a:pt x="753" y="2833"/>
                    </a:cubicBezTo>
                    <a:cubicBezTo>
                      <a:pt x="903" y="2582"/>
                      <a:pt x="1204" y="2382"/>
                      <a:pt x="1454" y="2231"/>
                    </a:cubicBezTo>
                    <a:lnTo>
                      <a:pt x="1630" y="2131"/>
                    </a:lnTo>
                    <a:lnTo>
                      <a:pt x="1605" y="2006"/>
                    </a:lnTo>
                    <a:cubicBezTo>
                      <a:pt x="1555" y="1655"/>
                      <a:pt x="1505" y="1329"/>
                      <a:pt x="1454" y="1003"/>
                    </a:cubicBezTo>
                    <a:cubicBezTo>
                      <a:pt x="1379" y="652"/>
                      <a:pt x="1304" y="326"/>
                      <a:pt x="12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111"/>
              <p:cNvSpPr/>
              <p:nvPr/>
            </p:nvSpPr>
            <p:spPr>
              <a:xfrm>
                <a:off x="5226975" y="1888500"/>
                <a:ext cx="13472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3230" extrusionOk="0">
                    <a:moveTo>
                      <a:pt x="5189" y="0"/>
                    </a:moveTo>
                    <a:lnTo>
                      <a:pt x="1" y="1128"/>
                    </a:lnTo>
                    <a:cubicBezTo>
                      <a:pt x="1" y="1128"/>
                      <a:pt x="886" y="3230"/>
                      <a:pt x="2658" y="3230"/>
                    </a:cubicBezTo>
                    <a:cubicBezTo>
                      <a:pt x="2841" y="3230"/>
                      <a:pt x="3032" y="3207"/>
                      <a:pt x="3234" y="3158"/>
                    </a:cubicBezTo>
                    <a:cubicBezTo>
                      <a:pt x="5389" y="2632"/>
                      <a:pt x="5189" y="1"/>
                      <a:pt x="51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111"/>
              <p:cNvSpPr/>
              <p:nvPr/>
            </p:nvSpPr>
            <p:spPr>
              <a:xfrm>
                <a:off x="5543400" y="1593825"/>
                <a:ext cx="50150" cy="12012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4805" extrusionOk="0">
                    <a:moveTo>
                      <a:pt x="1879" y="1"/>
                    </a:moveTo>
                    <a:cubicBezTo>
                      <a:pt x="1471" y="1"/>
                      <a:pt x="1077" y="216"/>
                      <a:pt x="827" y="534"/>
                    </a:cubicBezTo>
                    <a:cubicBezTo>
                      <a:pt x="527" y="910"/>
                      <a:pt x="351" y="1336"/>
                      <a:pt x="226" y="1762"/>
                    </a:cubicBezTo>
                    <a:cubicBezTo>
                      <a:pt x="100" y="2188"/>
                      <a:pt x="50" y="2614"/>
                      <a:pt x="25" y="3066"/>
                    </a:cubicBezTo>
                    <a:cubicBezTo>
                      <a:pt x="0" y="3492"/>
                      <a:pt x="0" y="3918"/>
                      <a:pt x="25" y="4369"/>
                    </a:cubicBezTo>
                    <a:cubicBezTo>
                      <a:pt x="50" y="4419"/>
                      <a:pt x="50" y="4469"/>
                      <a:pt x="100" y="4494"/>
                    </a:cubicBezTo>
                    <a:cubicBezTo>
                      <a:pt x="226" y="4645"/>
                      <a:pt x="326" y="4745"/>
                      <a:pt x="552" y="4795"/>
                    </a:cubicBezTo>
                    <a:cubicBezTo>
                      <a:pt x="585" y="4802"/>
                      <a:pt x="619" y="4805"/>
                      <a:pt x="652" y="4805"/>
                    </a:cubicBezTo>
                    <a:cubicBezTo>
                      <a:pt x="742" y="4805"/>
                      <a:pt x="829" y="4781"/>
                      <a:pt x="902" y="4745"/>
                    </a:cubicBezTo>
                    <a:cubicBezTo>
                      <a:pt x="1003" y="4670"/>
                      <a:pt x="1078" y="4594"/>
                      <a:pt x="1128" y="4519"/>
                    </a:cubicBezTo>
                    <a:cubicBezTo>
                      <a:pt x="1303" y="4218"/>
                      <a:pt x="1303" y="3943"/>
                      <a:pt x="1354" y="3692"/>
                    </a:cubicBezTo>
                    <a:cubicBezTo>
                      <a:pt x="1429" y="3166"/>
                      <a:pt x="1454" y="2614"/>
                      <a:pt x="1404" y="2088"/>
                    </a:cubicBezTo>
                    <a:lnTo>
                      <a:pt x="1404" y="2088"/>
                    </a:lnTo>
                    <a:cubicBezTo>
                      <a:pt x="1303" y="2614"/>
                      <a:pt x="1153" y="3116"/>
                      <a:pt x="1028" y="3617"/>
                    </a:cubicBezTo>
                    <a:cubicBezTo>
                      <a:pt x="953" y="3868"/>
                      <a:pt x="877" y="4118"/>
                      <a:pt x="752" y="4269"/>
                    </a:cubicBezTo>
                    <a:cubicBezTo>
                      <a:pt x="702" y="4344"/>
                      <a:pt x="677" y="4344"/>
                      <a:pt x="652" y="4344"/>
                    </a:cubicBezTo>
                    <a:cubicBezTo>
                      <a:pt x="615" y="4326"/>
                      <a:pt x="566" y="4281"/>
                      <a:pt x="522" y="4238"/>
                    </a:cubicBezTo>
                    <a:lnTo>
                      <a:pt x="522" y="4238"/>
                    </a:lnTo>
                    <a:cubicBezTo>
                      <a:pt x="502" y="3861"/>
                      <a:pt x="503" y="3465"/>
                      <a:pt x="527" y="3091"/>
                    </a:cubicBezTo>
                    <a:cubicBezTo>
                      <a:pt x="552" y="2665"/>
                      <a:pt x="577" y="2264"/>
                      <a:pt x="652" y="1863"/>
                    </a:cubicBezTo>
                    <a:cubicBezTo>
                      <a:pt x="752" y="1462"/>
                      <a:pt x="852" y="1061"/>
                      <a:pt x="1053" y="710"/>
                    </a:cubicBezTo>
                    <a:cubicBezTo>
                      <a:pt x="1253" y="359"/>
                      <a:pt x="1579" y="108"/>
                      <a:pt x="2005" y="8"/>
                    </a:cubicBezTo>
                    <a:cubicBezTo>
                      <a:pt x="1963" y="3"/>
                      <a:pt x="1921" y="1"/>
                      <a:pt x="1879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111"/>
              <p:cNvSpPr/>
              <p:nvPr/>
            </p:nvSpPr>
            <p:spPr>
              <a:xfrm>
                <a:off x="5554675" y="1664800"/>
                <a:ext cx="4700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5042" extrusionOk="0">
                    <a:moveTo>
                      <a:pt x="978" y="1"/>
                    </a:moveTo>
                    <a:cubicBezTo>
                      <a:pt x="752" y="1"/>
                      <a:pt x="552" y="101"/>
                      <a:pt x="401" y="277"/>
                    </a:cubicBezTo>
                    <a:cubicBezTo>
                      <a:pt x="226" y="502"/>
                      <a:pt x="0" y="853"/>
                      <a:pt x="25" y="1204"/>
                    </a:cubicBezTo>
                    <a:cubicBezTo>
                      <a:pt x="50" y="1780"/>
                      <a:pt x="502" y="2056"/>
                      <a:pt x="802" y="2131"/>
                    </a:cubicBezTo>
                    <a:cubicBezTo>
                      <a:pt x="1103" y="2207"/>
                      <a:pt x="50" y="4913"/>
                      <a:pt x="577" y="5039"/>
                    </a:cubicBezTo>
                    <a:cubicBezTo>
                      <a:pt x="585" y="5040"/>
                      <a:pt x="593" y="5041"/>
                      <a:pt x="601" y="5041"/>
                    </a:cubicBezTo>
                    <a:cubicBezTo>
                      <a:pt x="1126" y="5041"/>
                      <a:pt x="1880" y="1075"/>
                      <a:pt x="1855" y="828"/>
                    </a:cubicBezTo>
                    <a:cubicBezTo>
                      <a:pt x="1830" y="602"/>
                      <a:pt x="1604" y="1"/>
                      <a:pt x="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111"/>
              <p:cNvSpPr/>
              <p:nvPr/>
            </p:nvSpPr>
            <p:spPr>
              <a:xfrm>
                <a:off x="4533375" y="2152900"/>
                <a:ext cx="1629100" cy="1579000"/>
              </a:xfrm>
              <a:custGeom>
                <a:avLst/>
                <a:gdLst/>
                <a:ahLst/>
                <a:cxnLst/>
                <a:rect l="l" t="t" r="r" b="b"/>
                <a:pathLst>
                  <a:path w="65164" h="63160" extrusionOk="0">
                    <a:moveTo>
                      <a:pt x="21955" y="1"/>
                    </a:moveTo>
                    <a:cubicBezTo>
                      <a:pt x="21955" y="1"/>
                      <a:pt x="9474" y="2231"/>
                      <a:pt x="5263" y="13109"/>
                    </a:cubicBezTo>
                    <a:cubicBezTo>
                      <a:pt x="1028" y="23986"/>
                      <a:pt x="0" y="42633"/>
                      <a:pt x="4486" y="42908"/>
                    </a:cubicBezTo>
                    <a:cubicBezTo>
                      <a:pt x="4716" y="42922"/>
                      <a:pt x="4949" y="42929"/>
                      <a:pt x="5185" y="42929"/>
                    </a:cubicBezTo>
                    <a:cubicBezTo>
                      <a:pt x="9560" y="42929"/>
                      <a:pt x="14862" y="40628"/>
                      <a:pt x="14862" y="40628"/>
                    </a:cubicBezTo>
                    <a:lnTo>
                      <a:pt x="14862" y="40628"/>
                    </a:lnTo>
                    <a:lnTo>
                      <a:pt x="13434" y="54989"/>
                    </a:lnTo>
                    <a:cubicBezTo>
                      <a:pt x="13283" y="56492"/>
                      <a:pt x="13985" y="57996"/>
                      <a:pt x="15288" y="58798"/>
                    </a:cubicBezTo>
                    <a:cubicBezTo>
                      <a:pt x="18120" y="60528"/>
                      <a:pt x="23885" y="63159"/>
                      <a:pt x="33033" y="63159"/>
                    </a:cubicBezTo>
                    <a:cubicBezTo>
                      <a:pt x="42331" y="63159"/>
                      <a:pt x="48547" y="60026"/>
                      <a:pt x="51604" y="58021"/>
                    </a:cubicBezTo>
                    <a:cubicBezTo>
                      <a:pt x="52933" y="57144"/>
                      <a:pt x="53609" y="55540"/>
                      <a:pt x="53334" y="53961"/>
                    </a:cubicBezTo>
                    <a:lnTo>
                      <a:pt x="51329" y="42908"/>
                    </a:lnTo>
                    <a:lnTo>
                      <a:pt x="51329" y="42908"/>
                    </a:lnTo>
                    <a:cubicBezTo>
                      <a:pt x="51329" y="42909"/>
                      <a:pt x="55083" y="45337"/>
                      <a:pt x="58380" y="45337"/>
                    </a:cubicBezTo>
                    <a:cubicBezTo>
                      <a:pt x="60028" y="45337"/>
                      <a:pt x="61563" y="44730"/>
                      <a:pt x="62456" y="42908"/>
                    </a:cubicBezTo>
                    <a:cubicBezTo>
                      <a:pt x="65163" y="37420"/>
                      <a:pt x="63634" y="3635"/>
                      <a:pt x="43083" y="176"/>
                    </a:cubicBezTo>
                    <a:cubicBezTo>
                      <a:pt x="43083" y="176"/>
                      <a:pt x="39048" y="5815"/>
                      <a:pt x="32532" y="5815"/>
                    </a:cubicBezTo>
                    <a:cubicBezTo>
                      <a:pt x="26015" y="5815"/>
                      <a:pt x="21955" y="1"/>
                      <a:pt x="21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111"/>
              <p:cNvSpPr/>
              <p:nvPr/>
            </p:nvSpPr>
            <p:spPr>
              <a:xfrm>
                <a:off x="5082250" y="2114700"/>
                <a:ext cx="528200" cy="229975"/>
              </a:xfrm>
              <a:custGeom>
                <a:avLst/>
                <a:gdLst/>
                <a:ahLst/>
                <a:cxnLst/>
                <a:rect l="l" t="t" r="r" b="b"/>
                <a:pathLst>
                  <a:path w="21128" h="9199" extrusionOk="0">
                    <a:moveTo>
                      <a:pt x="2682" y="0"/>
                    </a:moveTo>
                    <a:lnTo>
                      <a:pt x="0" y="1529"/>
                    </a:lnTo>
                    <a:cubicBezTo>
                      <a:pt x="0" y="1529"/>
                      <a:pt x="2907" y="9198"/>
                      <a:pt x="10551" y="9198"/>
                    </a:cubicBezTo>
                    <a:cubicBezTo>
                      <a:pt x="18196" y="9198"/>
                      <a:pt x="21128" y="1704"/>
                      <a:pt x="21128" y="1704"/>
                    </a:cubicBezTo>
                    <a:lnTo>
                      <a:pt x="17895" y="0"/>
                    </a:lnTo>
                    <a:cubicBezTo>
                      <a:pt x="17895" y="0"/>
                      <a:pt x="16166" y="5464"/>
                      <a:pt x="10426" y="5464"/>
                    </a:cubicBezTo>
                    <a:cubicBezTo>
                      <a:pt x="4687" y="5464"/>
                      <a:pt x="2682" y="0"/>
                      <a:pt x="26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111"/>
              <p:cNvSpPr/>
              <p:nvPr/>
            </p:nvSpPr>
            <p:spPr>
              <a:xfrm>
                <a:off x="5209425" y="2488750"/>
                <a:ext cx="248150" cy="429225"/>
              </a:xfrm>
              <a:custGeom>
                <a:avLst/>
                <a:gdLst/>
                <a:ahLst/>
                <a:cxnLst/>
                <a:rect l="l" t="t" r="r" b="b"/>
                <a:pathLst>
                  <a:path w="9926" h="17169" extrusionOk="0">
                    <a:moveTo>
                      <a:pt x="527" y="1"/>
                    </a:moveTo>
                    <a:cubicBezTo>
                      <a:pt x="226" y="1"/>
                      <a:pt x="1" y="301"/>
                      <a:pt x="26" y="627"/>
                    </a:cubicBezTo>
                    <a:lnTo>
                      <a:pt x="1053" y="16642"/>
                    </a:lnTo>
                    <a:cubicBezTo>
                      <a:pt x="1078" y="16943"/>
                      <a:pt x="1304" y="17169"/>
                      <a:pt x="1555" y="17169"/>
                    </a:cubicBezTo>
                    <a:lnTo>
                      <a:pt x="9424" y="17169"/>
                    </a:lnTo>
                    <a:cubicBezTo>
                      <a:pt x="9700" y="17169"/>
                      <a:pt x="9926" y="16918"/>
                      <a:pt x="9926" y="16592"/>
                    </a:cubicBezTo>
                    <a:lnTo>
                      <a:pt x="9675" y="577"/>
                    </a:lnTo>
                    <a:cubicBezTo>
                      <a:pt x="9675" y="251"/>
                      <a:pt x="9449" y="1"/>
                      <a:pt x="9174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111"/>
              <p:cNvSpPr/>
              <p:nvPr/>
            </p:nvSpPr>
            <p:spPr>
              <a:xfrm>
                <a:off x="5111050" y="2679325"/>
                <a:ext cx="347775" cy="314475"/>
              </a:xfrm>
              <a:custGeom>
                <a:avLst/>
                <a:gdLst/>
                <a:ahLst/>
                <a:cxnLst/>
                <a:rect l="l" t="t" r="r" b="b"/>
                <a:pathLst>
                  <a:path w="13911" h="12579" extrusionOk="0">
                    <a:moveTo>
                      <a:pt x="9231" y="0"/>
                    </a:moveTo>
                    <a:cubicBezTo>
                      <a:pt x="9129" y="0"/>
                      <a:pt x="9018" y="15"/>
                      <a:pt x="8898" y="47"/>
                    </a:cubicBezTo>
                    <a:lnTo>
                      <a:pt x="5615" y="974"/>
                    </a:lnTo>
                    <a:cubicBezTo>
                      <a:pt x="4587" y="1250"/>
                      <a:pt x="3660" y="1826"/>
                      <a:pt x="2933" y="2628"/>
                    </a:cubicBezTo>
                    <a:lnTo>
                      <a:pt x="2382" y="3230"/>
                    </a:lnTo>
                    <a:cubicBezTo>
                      <a:pt x="1931" y="3731"/>
                      <a:pt x="1555" y="4333"/>
                      <a:pt x="1304" y="4959"/>
                    </a:cubicBezTo>
                    <a:lnTo>
                      <a:pt x="1" y="7465"/>
                    </a:lnTo>
                    <a:lnTo>
                      <a:pt x="3033" y="12578"/>
                    </a:lnTo>
                    <a:cubicBezTo>
                      <a:pt x="4587" y="12578"/>
                      <a:pt x="6141" y="12202"/>
                      <a:pt x="7545" y="11475"/>
                    </a:cubicBezTo>
                    <a:lnTo>
                      <a:pt x="11555" y="9445"/>
                    </a:lnTo>
                    <a:lnTo>
                      <a:pt x="7244" y="9445"/>
                    </a:lnTo>
                    <a:lnTo>
                      <a:pt x="9299" y="8869"/>
                    </a:lnTo>
                    <a:cubicBezTo>
                      <a:pt x="9951" y="8718"/>
                      <a:pt x="10577" y="8493"/>
                      <a:pt x="11179" y="8242"/>
                    </a:cubicBezTo>
                    <a:lnTo>
                      <a:pt x="13409" y="7315"/>
                    </a:lnTo>
                    <a:cubicBezTo>
                      <a:pt x="13710" y="7190"/>
                      <a:pt x="13911" y="6839"/>
                      <a:pt x="13836" y="6488"/>
                    </a:cubicBezTo>
                    <a:cubicBezTo>
                      <a:pt x="13776" y="6151"/>
                      <a:pt x="13466" y="5908"/>
                      <a:pt x="13128" y="5908"/>
                    </a:cubicBezTo>
                    <a:cubicBezTo>
                      <a:pt x="13038" y="5908"/>
                      <a:pt x="12947" y="5925"/>
                      <a:pt x="12858" y="5962"/>
                    </a:cubicBezTo>
                    <a:lnTo>
                      <a:pt x="10502" y="6814"/>
                    </a:lnTo>
                    <a:cubicBezTo>
                      <a:pt x="10026" y="6989"/>
                      <a:pt x="9550" y="7114"/>
                      <a:pt x="9049" y="7165"/>
                    </a:cubicBezTo>
                    <a:lnTo>
                      <a:pt x="5690" y="7591"/>
                    </a:lnTo>
                    <a:lnTo>
                      <a:pt x="9224" y="6588"/>
                    </a:lnTo>
                    <a:cubicBezTo>
                      <a:pt x="9425" y="6538"/>
                      <a:pt x="9625" y="6463"/>
                      <a:pt x="9826" y="6388"/>
                    </a:cubicBezTo>
                    <a:lnTo>
                      <a:pt x="13259" y="5210"/>
                    </a:lnTo>
                    <a:cubicBezTo>
                      <a:pt x="13660" y="5084"/>
                      <a:pt x="13886" y="4658"/>
                      <a:pt x="13785" y="4257"/>
                    </a:cubicBezTo>
                    <a:cubicBezTo>
                      <a:pt x="13699" y="3869"/>
                      <a:pt x="13352" y="3610"/>
                      <a:pt x="12969" y="3610"/>
                    </a:cubicBezTo>
                    <a:cubicBezTo>
                      <a:pt x="12908" y="3610"/>
                      <a:pt x="12845" y="3617"/>
                      <a:pt x="12783" y="3631"/>
                    </a:cubicBezTo>
                    <a:lnTo>
                      <a:pt x="10452" y="4257"/>
                    </a:lnTo>
                    <a:cubicBezTo>
                      <a:pt x="10227" y="4307"/>
                      <a:pt x="10001" y="4358"/>
                      <a:pt x="9775" y="4408"/>
                    </a:cubicBezTo>
                    <a:lnTo>
                      <a:pt x="4788" y="5360"/>
                    </a:lnTo>
                    <a:lnTo>
                      <a:pt x="4788" y="5360"/>
                    </a:lnTo>
                    <a:lnTo>
                      <a:pt x="5389" y="4082"/>
                    </a:lnTo>
                    <a:cubicBezTo>
                      <a:pt x="5690" y="3405"/>
                      <a:pt x="6267" y="2879"/>
                      <a:pt x="6993" y="2653"/>
                    </a:cubicBezTo>
                    <a:lnTo>
                      <a:pt x="9149" y="1977"/>
                    </a:lnTo>
                    <a:cubicBezTo>
                      <a:pt x="10252" y="1601"/>
                      <a:pt x="10277" y="1049"/>
                      <a:pt x="10076" y="573"/>
                    </a:cubicBezTo>
                    <a:cubicBezTo>
                      <a:pt x="9878" y="216"/>
                      <a:pt x="9617" y="0"/>
                      <a:pt x="9231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111"/>
              <p:cNvSpPr/>
              <p:nvPr/>
            </p:nvSpPr>
            <p:spPr>
              <a:xfrm>
                <a:off x="5268950" y="2638300"/>
                <a:ext cx="320200" cy="3632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4530" extrusionOk="0">
                    <a:moveTo>
                      <a:pt x="3848" y="1"/>
                    </a:moveTo>
                    <a:cubicBezTo>
                      <a:pt x="3514" y="1"/>
                      <a:pt x="3196" y="178"/>
                      <a:pt x="3033" y="485"/>
                    </a:cubicBezTo>
                    <a:cubicBezTo>
                      <a:pt x="2808" y="936"/>
                      <a:pt x="2958" y="1462"/>
                      <a:pt x="3384" y="1713"/>
                    </a:cubicBezTo>
                    <a:lnTo>
                      <a:pt x="7018" y="3868"/>
                    </a:lnTo>
                    <a:lnTo>
                      <a:pt x="8798" y="5447"/>
                    </a:lnTo>
                    <a:lnTo>
                      <a:pt x="6567" y="3718"/>
                    </a:lnTo>
                    <a:lnTo>
                      <a:pt x="2833" y="1588"/>
                    </a:lnTo>
                    <a:cubicBezTo>
                      <a:pt x="2699" y="1512"/>
                      <a:pt x="2552" y="1476"/>
                      <a:pt x="2405" y="1476"/>
                    </a:cubicBezTo>
                    <a:cubicBezTo>
                      <a:pt x="2112" y="1476"/>
                      <a:pt x="1822" y="1621"/>
                      <a:pt x="1655" y="1888"/>
                    </a:cubicBezTo>
                    <a:cubicBezTo>
                      <a:pt x="1429" y="2289"/>
                      <a:pt x="1530" y="2816"/>
                      <a:pt x="1905" y="3066"/>
                    </a:cubicBezTo>
                    <a:lnTo>
                      <a:pt x="5540" y="5623"/>
                    </a:lnTo>
                    <a:lnTo>
                      <a:pt x="7720" y="7703"/>
                    </a:lnTo>
                    <a:lnTo>
                      <a:pt x="3434" y="5171"/>
                    </a:lnTo>
                    <a:lnTo>
                      <a:pt x="1229" y="3793"/>
                    </a:lnTo>
                    <a:cubicBezTo>
                      <a:pt x="1110" y="3717"/>
                      <a:pt x="978" y="3681"/>
                      <a:pt x="846" y="3681"/>
                    </a:cubicBezTo>
                    <a:cubicBezTo>
                      <a:pt x="588" y="3681"/>
                      <a:pt x="334" y="3820"/>
                      <a:pt x="201" y="4069"/>
                    </a:cubicBezTo>
                    <a:cubicBezTo>
                      <a:pt x="1" y="4395"/>
                      <a:pt x="76" y="4796"/>
                      <a:pt x="377" y="5021"/>
                    </a:cubicBezTo>
                    <a:lnTo>
                      <a:pt x="3209" y="7252"/>
                    </a:lnTo>
                    <a:lnTo>
                      <a:pt x="6617" y="9557"/>
                    </a:lnTo>
                    <a:lnTo>
                      <a:pt x="3660" y="8430"/>
                    </a:lnTo>
                    <a:lnTo>
                      <a:pt x="1404" y="7126"/>
                    </a:lnTo>
                    <a:cubicBezTo>
                      <a:pt x="1304" y="7068"/>
                      <a:pt x="1190" y="7040"/>
                      <a:pt x="1075" y="7040"/>
                    </a:cubicBezTo>
                    <a:cubicBezTo>
                      <a:pt x="844" y="7040"/>
                      <a:pt x="611" y="7151"/>
                      <a:pt x="477" y="7352"/>
                    </a:cubicBezTo>
                    <a:cubicBezTo>
                      <a:pt x="276" y="7678"/>
                      <a:pt x="377" y="8129"/>
                      <a:pt x="702" y="8329"/>
                    </a:cubicBezTo>
                    <a:lnTo>
                      <a:pt x="3209" y="9808"/>
                    </a:lnTo>
                    <a:lnTo>
                      <a:pt x="4963" y="10911"/>
                    </a:lnTo>
                    <a:cubicBezTo>
                      <a:pt x="5540" y="11262"/>
                      <a:pt x="6041" y="11738"/>
                      <a:pt x="6417" y="12314"/>
                    </a:cubicBezTo>
                    <a:cubicBezTo>
                      <a:pt x="6777" y="12891"/>
                      <a:pt x="8314" y="14529"/>
                      <a:pt x="9965" y="14529"/>
                    </a:cubicBezTo>
                    <a:cubicBezTo>
                      <a:pt x="10035" y="14529"/>
                      <a:pt x="10106" y="14526"/>
                      <a:pt x="10176" y="14520"/>
                    </a:cubicBezTo>
                    <a:lnTo>
                      <a:pt x="12808" y="8906"/>
                    </a:lnTo>
                    <a:lnTo>
                      <a:pt x="10878" y="6901"/>
                    </a:lnTo>
                    <a:lnTo>
                      <a:pt x="10477" y="5071"/>
                    </a:lnTo>
                    <a:cubicBezTo>
                      <a:pt x="10352" y="4445"/>
                      <a:pt x="10051" y="3868"/>
                      <a:pt x="9625" y="3392"/>
                    </a:cubicBezTo>
                    <a:lnTo>
                      <a:pt x="9575" y="3292"/>
                    </a:lnTo>
                    <a:cubicBezTo>
                      <a:pt x="8848" y="2465"/>
                      <a:pt x="7921" y="1763"/>
                      <a:pt x="6918" y="1312"/>
                    </a:cubicBezTo>
                    <a:lnTo>
                      <a:pt x="4236" y="84"/>
                    </a:lnTo>
                    <a:cubicBezTo>
                      <a:pt x="4110" y="28"/>
                      <a:pt x="3978" y="1"/>
                      <a:pt x="3848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111"/>
              <p:cNvSpPr/>
              <p:nvPr/>
            </p:nvSpPr>
            <p:spPr>
              <a:xfrm>
                <a:off x="5082250" y="2790125"/>
                <a:ext cx="137850" cy="2456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9826" extrusionOk="0">
                    <a:moveTo>
                      <a:pt x="2331" y="1"/>
                    </a:moveTo>
                    <a:lnTo>
                      <a:pt x="0" y="502"/>
                    </a:lnTo>
                    <a:cubicBezTo>
                      <a:pt x="0" y="502"/>
                      <a:pt x="426" y="5916"/>
                      <a:pt x="3584" y="9825"/>
                    </a:cubicBezTo>
                    <a:lnTo>
                      <a:pt x="5514" y="8021"/>
                    </a:lnTo>
                    <a:cubicBezTo>
                      <a:pt x="2832" y="4713"/>
                      <a:pt x="2331" y="1"/>
                      <a:pt x="23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111"/>
              <p:cNvSpPr/>
              <p:nvPr/>
            </p:nvSpPr>
            <p:spPr>
              <a:xfrm>
                <a:off x="4904925" y="3021950"/>
                <a:ext cx="256275" cy="146650"/>
              </a:xfrm>
              <a:custGeom>
                <a:avLst/>
                <a:gdLst/>
                <a:ahLst/>
                <a:cxnLst/>
                <a:rect l="l" t="t" r="r" b="b"/>
                <a:pathLst>
                  <a:path w="10251" h="5866" extrusionOk="0">
                    <a:moveTo>
                      <a:pt x="10251" y="1"/>
                    </a:moveTo>
                    <a:cubicBezTo>
                      <a:pt x="9424" y="577"/>
                      <a:pt x="8622" y="1154"/>
                      <a:pt x="7820" y="1705"/>
                    </a:cubicBezTo>
                    <a:cubicBezTo>
                      <a:pt x="6993" y="2257"/>
                      <a:pt x="6166" y="2783"/>
                      <a:pt x="5314" y="3284"/>
                    </a:cubicBezTo>
                    <a:cubicBezTo>
                      <a:pt x="4461" y="3785"/>
                      <a:pt x="3584" y="4237"/>
                      <a:pt x="2707" y="4663"/>
                    </a:cubicBezTo>
                    <a:cubicBezTo>
                      <a:pt x="1830" y="5089"/>
                      <a:pt x="928" y="5515"/>
                      <a:pt x="0" y="5866"/>
                    </a:cubicBezTo>
                    <a:cubicBezTo>
                      <a:pt x="978" y="5690"/>
                      <a:pt x="1930" y="5389"/>
                      <a:pt x="2857" y="5039"/>
                    </a:cubicBezTo>
                    <a:cubicBezTo>
                      <a:pt x="3810" y="4663"/>
                      <a:pt x="4687" y="4212"/>
                      <a:pt x="5564" y="3710"/>
                    </a:cubicBezTo>
                    <a:cubicBezTo>
                      <a:pt x="6416" y="3209"/>
                      <a:pt x="7268" y="2658"/>
                      <a:pt x="8045" y="2031"/>
                    </a:cubicBezTo>
                    <a:cubicBezTo>
                      <a:pt x="8446" y="1730"/>
                      <a:pt x="8822" y="1379"/>
                      <a:pt x="9198" y="1054"/>
                    </a:cubicBezTo>
                    <a:cubicBezTo>
                      <a:pt x="9549" y="728"/>
                      <a:pt x="9900" y="352"/>
                      <a:pt x="10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111"/>
              <p:cNvSpPr/>
              <p:nvPr/>
            </p:nvSpPr>
            <p:spPr>
              <a:xfrm>
                <a:off x="4733875" y="2819575"/>
                <a:ext cx="35215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056" extrusionOk="0">
                    <a:moveTo>
                      <a:pt x="14085" y="1"/>
                    </a:moveTo>
                    <a:cubicBezTo>
                      <a:pt x="11704" y="151"/>
                      <a:pt x="9349" y="452"/>
                      <a:pt x="6993" y="778"/>
                    </a:cubicBezTo>
                    <a:cubicBezTo>
                      <a:pt x="4662" y="1129"/>
                      <a:pt x="2306" y="1530"/>
                      <a:pt x="0" y="2056"/>
                    </a:cubicBezTo>
                    <a:cubicBezTo>
                      <a:pt x="2381" y="1905"/>
                      <a:pt x="4737" y="1630"/>
                      <a:pt x="7068" y="1279"/>
                    </a:cubicBezTo>
                    <a:cubicBezTo>
                      <a:pt x="9424" y="928"/>
                      <a:pt x="11755" y="552"/>
                      <a:pt x="140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111"/>
              <p:cNvSpPr/>
              <p:nvPr/>
            </p:nvSpPr>
            <p:spPr>
              <a:xfrm>
                <a:off x="4901775" y="2579600"/>
                <a:ext cx="25725" cy="2663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10653" extrusionOk="0">
                    <a:moveTo>
                      <a:pt x="1028" y="1"/>
                    </a:moveTo>
                    <a:cubicBezTo>
                      <a:pt x="602" y="3535"/>
                      <a:pt x="277" y="7068"/>
                      <a:pt x="1" y="10627"/>
                    </a:cubicBezTo>
                    <a:lnTo>
                      <a:pt x="502" y="10652"/>
                    </a:lnTo>
                    <a:cubicBezTo>
                      <a:pt x="627" y="7093"/>
                      <a:pt x="778" y="3560"/>
                      <a:pt x="10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111"/>
              <p:cNvSpPr/>
              <p:nvPr/>
            </p:nvSpPr>
            <p:spPr>
              <a:xfrm>
                <a:off x="5452550" y="2790125"/>
                <a:ext cx="15040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6016" h="10252" extrusionOk="0">
                    <a:moveTo>
                      <a:pt x="3459" y="1"/>
                    </a:moveTo>
                    <a:cubicBezTo>
                      <a:pt x="3459" y="1"/>
                      <a:pt x="2932" y="4913"/>
                      <a:pt x="0" y="8372"/>
                    </a:cubicBezTo>
                    <a:lnTo>
                      <a:pt x="2105" y="10251"/>
                    </a:lnTo>
                    <a:cubicBezTo>
                      <a:pt x="5564" y="6166"/>
                      <a:pt x="6015" y="502"/>
                      <a:pt x="6015" y="502"/>
                    </a:cubicBez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111"/>
              <p:cNvSpPr/>
              <p:nvPr/>
            </p:nvSpPr>
            <p:spPr>
              <a:xfrm>
                <a:off x="5513950" y="3035750"/>
                <a:ext cx="302650" cy="189875"/>
              </a:xfrm>
              <a:custGeom>
                <a:avLst/>
                <a:gdLst/>
                <a:ahLst/>
                <a:cxnLst/>
                <a:rect l="l" t="t" r="r" b="b"/>
                <a:pathLst>
                  <a:path w="12106" h="7595" extrusionOk="0">
                    <a:moveTo>
                      <a:pt x="0" y="0"/>
                    </a:moveTo>
                    <a:cubicBezTo>
                      <a:pt x="1654" y="1730"/>
                      <a:pt x="3584" y="3208"/>
                      <a:pt x="5589" y="4512"/>
                    </a:cubicBezTo>
                    <a:cubicBezTo>
                      <a:pt x="6617" y="5163"/>
                      <a:pt x="7669" y="5765"/>
                      <a:pt x="8747" y="6291"/>
                    </a:cubicBezTo>
                    <a:cubicBezTo>
                      <a:pt x="9825" y="6817"/>
                      <a:pt x="10953" y="7244"/>
                      <a:pt x="12106" y="7594"/>
                    </a:cubicBezTo>
                    <a:cubicBezTo>
                      <a:pt x="11028" y="7068"/>
                      <a:pt x="9975" y="6517"/>
                      <a:pt x="8923" y="5940"/>
                    </a:cubicBezTo>
                    <a:cubicBezTo>
                      <a:pt x="7895" y="5339"/>
                      <a:pt x="6867" y="4737"/>
                      <a:pt x="5865" y="4086"/>
                    </a:cubicBezTo>
                    <a:cubicBezTo>
                      <a:pt x="4862" y="3459"/>
                      <a:pt x="3885" y="2782"/>
                      <a:pt x="2908" y="2106"/>
                    </a:cubicBezTo>
                    <a:cubicBezTo>
                      <a:pt x="1930" y="1404"/>
                      <a:pt x="953" y="72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111"/>
              <p:cNvSpPr/>
              <p:nvPr/>
            </p:nvSpPr>
            <p:spPr>
              <a:xfrm>
                <a:off x="5601025" y="2819575"/>
                <a:ext cx="354675" cy="142900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5716" extrusionOk="0">
                    <a:moveTo>
                      <a:pt x="1" y="1"/>
                    </a:moveTo>
                    <a:cubicBezTo>
                      <a:pt x="2156" y="1404"/>
                      <a:pt x="4462" y="2557"/>
                      <a:pt x="6818" y="3560"/>
                    </a:cubicBezTo>
                    <a:cubicBezTo>
                      <a:pt x="7996" y="4036"/>
                      <a:pt x="9199" y="4487"/>
                      <a:pt x="10427" y="4863"/>
                    </a:cubicBezTo>
                    <a:cubicBezTo>
                      <a:pt x="11680" y="5239"/>
                      <a:pt x="12933" y="5515"/>
                      <a:pt x="14187" y="5715"/>
                    </a:cubicBezTo>
                    <a:cubicBezTo>
                      <a:pt x="12958" y="5339"/>
                      <a:pt x="11755" y="4913"/>
                      <a:pt x="10577" y="4487"/>
                    </a:cubicBezTo>
                    <a:cubicBezTo>
                      <a:pt x="9374" y="4036"/>
                      <a:pt x="8197" y="3585"/>
                      <a:pt x="7019" y="3083"/>
                    </a:cubicBezTo>
                    <a:cubicBezTo>
                      <a:pt x="5841" y="2607"/>
                      <a:pt x="4663" y="2081"/>
                      <a:pt x="3510" y="158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111"/>
              <p:cNvSpPr/>
              <p:nvPr/>
            </p:nvSpPr>
            <p:spPr>
              <a:xfrm>
                <a:off x="5725725" y="2610300"/>
                <a:ext cx="48275" cy="290750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163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1" y="1931"/>
                      <a:pt x="527" y="3860"/>
                      <a:pt x="752" y="5815"/>
                    </a:cubicBezTo>
                    <a:lnTo>
                      <a:pt x="1404" y="11630"/>
                    </a:lnTo>
                    <a:lnTo>
                      <a:pt x="1930" y="11555"/>
                    </a:lnTo>
                    <a:lnTo>
                      <a:pt x="1003" y="5765"/>
                    </a:lnTo>
                    <a:cubicBezTo>
                      <a:pt x="677" y="3835"/>
                      <a:pt x="376" y="190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111"/>
              <p:cNvSpPr/>
              <p:nvPr/>
            </p:nvSpPr>
            <p:spPr>
              <a:xfrm>
                <a:off x="3270825" y="3452425"/>
                <a:ext cx="1100900" cy="2006925"/>
              </a:xfrm>
              <a:custGeom>
                <a:avLst/>
                <a:gdLst/>
                <a:ahLst/>
                <a:cxnLst/>
                <a:rect l="l" t="t" r="r" b="b"/>
                <a:pathLst>
                  <a:path w="44036" h="80277" extrusionOk="0">
                    <a:moveTo>
                      <a:pt x="35113" y="0"/>
                    </a:moveTo>
                    <a:lnTo>
                      <a:pt x="4136" y="902"/>
                    </a:lnTo>
                    <a:cubicBezTo>
                      <a:pt x="4136" y="902"/>
                      <a:pt x="0" y="19399"/>
                      <a:pt x="1680" y="80276"/>
                    </a:cubicBezTo>
                    <a:lnTo>
                      <a:pt x="21179" y="80276"/>
                    </a:lnTo>
                    <a:lnTo>
                      <a:pt x="22382" y="23935"/>
                    </a:lnTo>
                    <a:lnTo>
                      <a:pt x="25239" y="80276"/>
                    </a:lnTo>
                    <a:lnTo>
                      <a:pt x="44036" y="80276"/>
                    </a:lnTo>
                    <a:cubicBezTo>
                      <a:pt x="44036" y="80276"/>
                      <a:pt x="41655" y="17018"/>
                      <a:pt x="351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111"/>
              <p:cNvSpPr/>
              <p:nvPr/>
            </p:nvSpPr>
            <p:spPr>
              <a:xfrm>
                <a:off x="3426850" y="3471850"/>
                <a:ext cx="52650" cy="6046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4186" fill="none" extrusionOk="0">
                    <a:moveTo>
                      <a:pt x="2105" y="0"/>
                    </a:moveTo>
                    <a:cubicBezTo>
                      <a:pt x="2105" y="0"/>
                      <a:pt x="0" y="18797"/>
                      <a:pt x="326" y="24186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111"/>
              <p:cNvSpPr/>
              <p:nvPr/>
            </p:nvSpPr>
            <p:spPr>
              <a:xfrm>
                <a:off x="3287125" y="4076475"/>
                <a:ext cx="314550" cy="529475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1179" fill="none" extrusionOk="0">
                    <a:moveTo>
                      <a:pt x="627" y="1"/>
                    </a:moveTo>
                    <a:lnTo>
                      <a:pt x="11604" y="1"/>
                    </a:lnTo>
                    <a:cubicBezTo>
                      <a:pt x="11604" y="1"/>
                      <a:pt x="12582" y="20026"/>
                      <a:pt x="9474" y="20502"/>
                    </a:cubicBezTo>
                    <a:cubicBezTo>
                      <a:pt x="6341" y="20978"/>
                      <a:pt x="1880" y="21179"/>
                      <a:pt x="0" y="19650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111"/>
              <p:cNvSpPr/>
              <p:nvPr/>
            </p:nvSpPr>
            <p:spPr>
              <a:xfrm>
                <a:off x="3302775" y="4133500"/>
                <a:ext cx="276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1054" h="1" fill="none" extrusionOk="0">
                    <a:moveTo>
                      <a:pt x="1" y="0"/>
                    </a:moveTo>
                    <a:lnTo>
                      <a:pt x="11053" y="0"/>
                    </a:ln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111"/>
              <p:cNvSpPr/>
              <p:nvPr/>
            </p:nvSpPr>
            <p:spPr>
              <a:xfrm>
                <a:off x="3403650" y="4597775"/>
                <a:ext cx="8800" cy="8615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4463" fill="none" extrusionOk="0">
                    <a:moveTo>
                      <a:pt x="352" y="1"/>
                    </a:moveTo>
                    <a:cubicBezTo>
                      <a:pt x="352" y="1"/>
                      <a:pt x="1" y="25039"/>
                      <a:pt x="352" y="34462"/>
                    </a:cubicBezTo>
                  </a:path>
                </a:pathLst>
              </a:custGeom>
              <a:noFill/>
              <a:ln w="12525" cap="flat" cmpd="sng">
                <a:solidFill>
                  <a:srgbClr val="1F658C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111"/>
              <p:cNvSpPr/>
              <p:nvPr/>
            </p:nvSpPr>
            <p:spPr>
              <a:xfrm>
                <a:off x="3830350" y="3929850"/>
                <a:ext cx="1040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4161" h="4839" extrusionOk="0">
                    <a:moveTo>
                      <a:pt x="4161" y="1"/>
                    </a:moveTo>
                    <a:lnTo>
                      <a:pt x="4161" y="1"/>
                    </a:lnTo>
                    <a:cubicBezTo>
                      <a:pt x="3935" y="502"/>
                      <a:pt x="3610" y="903"/>
                      <a:pt x="3284" y="1329"/>
                    </a:cubicBezTo>
                    <a:cubicBezTo>
                      <a:pt x="2933" y="1730"/>
                      <a:pt x="2582" y="2131"/>
                      <a:pt x="2206" y="2507"/>
                    </a:cubicBezTo>
                    <a:cubicBezTo>
                      <a:pt x="1479" y="3284"/>
                      <a:pt x="727" y="4011"/>
                      <a:pt x="1" y="4838"/>
                    </a:cubicBezTo>
                    <a:cubicBezTo>
                      <a:pt x="477" y="4587"/>
                      <a:pt x="928" y="4287"/>
                      <a:pt x="1379" y="3961"/>
                    </a:cubicBezTo>
                    <a:cubicBezTo>
                      <a:pt x="1805" y="3610"/>
                      <a:pt x="2206" y="3234"/>
                      <a:pt x="2582" y="2858"/>
                    </a:cubicBezTo>
                    <a:cubicBezTo>
                      <a:pt x="2958" y="2457"/>
                      <a:pt x="3309" y="2031"/>
                      <a:pt x="3610" y="1555"/>
                    </a:cubicBezTo>
                    <a:cubicBezTo>
                      <a:pt x="3885" y="1079"/>
                      <a:pt x="4161" y="552"/>
                      <a:pt x="4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111"/>
              <p:cNvSpPr/>
              <p:nvPr/>
            </p:nvSpPr>
            <p:spPr>
              <a:xfrm>
                <a:off x="3441250" y="3471850"/>
                <a:ext cx="104675" cy="481225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9249" fill="none" extrusionOk="0">
                    <a:moveTo>
                      <a:pt x="4186" y="0"/>
                    </a:moveTo>
                    <a:cubicBezTo>
                      <a:pt x="4186" y="0"/>
                      <a:pt x="3459" y="19248"/>
                      <a:pt x="1" y="19248"/>
                    </a:cubicBezTo>
                  </a:path>
                </a:pathLst>
              </a:custGeom>
              <a:solidFill>
                <a:schemeClr val="dk1"/>
              </a:solidFill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111"/>
              <p:cNvSpPr/>
              <p:nvPr/>
            </p:nvSpPr>
            <p:spPr>
              <a:xfrm>
                <a:off x="3507675" y="1907300"/>
                <a:ext cx="352150" cy="3931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15726" extrusionOk="0">
                    <a:moveTo>
                      <a:pt x="0" y="0"/>
                    </a:moveTo>
                    <a:lnTo>
                      <a:pt x="0" y="13058"/>
                    </a:lnTo>
                    <a:cubicBezTo>
                      <a:pt x="0" y="13058"/>
                      <a:pt x="2365" y="15726"/>
                      <a:pt x="6368" y="15726"/>
                    </a:cubicBezTo>
                    <a:cubicBezTo>
                      <a:pt x="6823" y="15726"/>
                      <a:pt x="7299" y="15691"/>
                      <a:pt x="7795" y="15614"/>
                    </a:cubicBezTo>
                    <a:cubicBezTo>
                      <a:pt x="12657" y="14837"/>
                      <a:pt x="14085" y="12156"/>
                      <a:pt x="14085" y="12156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111"/>
              <p:cNvSpPr/>
              <p:nvPr/>
            </p:nvSpPr>
            <p:spPr>
              <a:xfrm>
                <a:off x="3507675" y="1907300"/>
                <a:ext cx="309550" cy="198050"/>
              </a:xfrm>
              <a:custGeom>
                <a:avLst/>
                <a:gdLst/>
                <a:ahLst/>
                <a:cxnLst/>
                <a:rect l="l" t="t" r="r" b="b"/>
                <a:pathLst>
                  <a:path w="12382" h="7922" extrusionOk="0">
                    <a:moveTo>
                      <a:pt x="0" y="0"/>
                    </a:moveTo>
                    <a:lnTo>
                      <a:pt x="0" y="6091"/>
                    </a:lnTo>
                    <a:cubicBezTo>
                      <a:pt x="1750" y="6977"/>
                      <a:pt x="4087" y="7921"/>
                      <a:pt x="5939" y="7921"/>
                    </a:cubicBezTo>
                    <a:cubicBezTo>
                      <a:pt x="6182" y="7921"/>
                      <a:pt x="6418" y="7905"/>
                      <a:pt x="6642" y="7870"/>
                    </a:cubicBezTo>
                    <a:cubicBezTo>
                      <a:pt x="8672" y="7519"/>
                      <a:pt x="10903" y="6642"/>
                      <a:pt x="12381" y="5990"/>
                    </a:cubicBezTo>
                    <a:lnTo>
                      <a:pt x="10752" y="0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111"/>
              <p:cNvSpPr/>
              <p:nvPr/>
            </p:nvSpPr>
            <p:spPr>
              <a:xfrm>
                <a:off x="3736375" y="1377225"/>
                <a:ext cx="133475" cy="2863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11454" extrusionOk="0">
                    <a:moveTo>
                      <a:pt x="2682" y="0"/>
                    </a:moveTo>
                    <a:cubicBezTo>
                      <a:pt x="1203" y="0"/>
                      <a:pt x="0" y="2557"/>
                      <a:pt x="0" y="5714"/>
                    </a:cubicBezTo>
                    <a:cubicBezTo>
                      <a:pt x="0" y="8897"/>
                      <a:pt x="1203" y="11454"/>
                      <a:pt x="2682" y="11454"/>
                    </a:cubicBezTo>
                    <a:cubicBezTo>
                      <a:pt x="4161" y="11454"/>
                      <a:pt x="5339" y="8897"/>
                      <a:pt x="5339" y="5714"/>
                    </a:cubicBezTo>
                    <a:cubicBezTo>
                      <a:pt x="5339" y="2557"/>
                      <a:pt x="4161" y="0"/>
                      <a:pt x="2682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111"/>
              <p:cNvSpPr/>
              <p:nvPr/>
            </p:nvSpPr>
            <p:spPr>
              <a:xfrm>
                <a:off x="3303400" y="1334625"/>
                <a:ext cx="674225" cy="67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26807" extrusionOk="0">
                    <a:moveTo>
                      <a:pt x="13144" y="0"/>
                    </a:moveTo>
                    <a:cubicBezTo>
                      <a:pt x="11983" y="0"/>
                      <a:pt x="10628" y="139"/>
                      <a:pt x="9048" y="476"/>
                    </a:cubicBezTo>
                    <a:cubicBezTo>
                      <a:pt x="1" y="2406"/>
                      <a:pt x="3008" y="11980"/>
                      <a:pt x="3008" y="11980"/>
                    </a:cubicBezTo>
                    <a:cubicBezTo>
                      <a:pt x="2748" y="11842"/>
                      <a:pt x="2488" y="11775"/>
                      <a:pt x="2239" y="11775"/>
                    </a:cubicBezTo>
                    <a:cubicBezTo>
                      <a:pt x="1221" y="11775"/>
                      <a:pt x="406" y="12907"/>
                      <a:pt x="627" y="14962"/>
                    </a:cubicBezTo>
                    <a:cubicBezTo>
                      <a:pt x="878" y="17494"/>
                      <a:pt x="3434" y="19449"/>
                      <a:pt x="4312" y="20852"/>
                    </a:cubicBezTo>
                    <a:cubicBezTo>
                      <a:pt x="5045" y="22025"/>
                      <a:pt x="8353" y="26806"/>
                      <a:pt x="14454" y="26806"/>
                    </a:cubicBezTo>
                    <a:cubicBezTo>
                      <a:pt x="15652" y="26806"/>
                      <a:pt x="16957" y="26622"/>
                      <a:pt x="18372" y="26191"/>
                    </a:cubicBezTo>
                    <a:cubicBezTo>
                      <a:pt x="26968" y="23559"/>
                      <a:pt x="23460" y="13734"/>
                      <a:pt x="22758" y="10652"/>
                    </a:cubicBezTo>
                    <a:cubicBezTo>
                      <a:pt x="22056" y="7569"/>
                      <a:pt x="19775" y="3108"/>
                      <a:pt x="19775" y="3108"/>
                    </a:cubicBezTo>
                    <a:cubicBezTo>
                      <a:pt x="19775" y="3108"/>
                      <a:pt x="18631" y="0"/>
                      <a:pt x="1314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111"/>
              <p:cNvSpPr/>
              <p:nvPr/>
            </p:nvSpPr>
            <p:spPr>
              <a:xfrm>
                <a:off x="3258350" y="1216150"/>
                <a:ext cx="621725" cy="660300"/>
              </a:xfrm>
              <a:custGeom>
                <a:avLst/>
                <a:gdLst/>
                <a:ahLst/>
                <a:cxnLst/>
                <a:rect l="l" t="t" r="r" b="b"/>
                <a:pathLst>
                  <a:path w="24869" h="26412" extrusionOk="0">
                    <a:moveTo>
                      <a:pt x="15974" y="0"/>
                    </a:moveTo>
                    <a:cubicBezTo>
                      <a:pt x="15938" y="0"/>
                      <a:pt x="15901" y="1"/>
                      <a:pt x="15863" y="2"/>
                    </a:cubicBezTo>
                    <a:cubicBezTo>
                      <a:pt x="13708" y="52"/>
                      <a:pt x="9948" y="2809"/>
                      <a:pt x="9948" y="2809"/>
                    </a:cubicBezTo>
                    <a:cubicBezTo>
                      <a:pt x="9948" y="2809"/>
                      <a:pt x="9571" y="2650"/>
                      <a:pt x="8975" y="2650"/>
                    </a:cubicBezTo>
                    <a:cubicBezTo>
                      <a:pt x="7550" y="2650"/>
                      <a:pt x="4873" y="3559"/>
                      <a:pt x="3106" y="9726"/>
                    </a:cubicBezTo>
                    <a:cubicBezTo>
                      <a:pt x="3106" y="9726"/>
                      <a:pt x="124" y="11055"/>
                      <a:pt x="48" y="14288"/>
                    </a:cubicBezTo>
                    <a:cubicBezTo>
                      <a:pt x="1" y="17345"/>
                      <a:pt x="2092" y="26411"/>
                      <a:pt x="6020" y="26411"/>
                    </a:cubicBezTo>
                    <a:cubicBezTo>
                      <a:pt x="6214" y="26411"/>
                      <a:pt x="6412" y="26389"/>
                      <a:pt x="6615" y="26343"/>
                    </a:cubicBezTo>
                    <a:cubicBezTo>
                      <a:pt x="6615" y="26343"/>
                      <a:pt x="6038" y="24839"/>
                      <a:pt x="4835" y="24012"/>
                    </a:cubicBezTo>
                    <a:cubicBezTo>
                      <a:pt x="3632" y="23185"/>
                      <a:pt x="1527" y="18348"/>
                      <a:pt x="3031" y="16970"/>
                    </a:cubicBezTo>
                    <a:cubicBezTo>
                      <a:pt x="3214" y="16801"/>
                      <a:pt x="3392" y="16728"/>
                      <a:pt x="3564" y="16728"/>
                    </a:cubicBezTo>
                    <a:cubicBezTo>
                      <a:pt x="4799" y="16728"/>
                      <a:pt x="5687" y="20554"/>
                      <a:pt x="5687" y="20554"/>
                    </a:cubicBezTo>
                    <a:lnTo>
                      <a:pt x="6489" y="20127"/>
                    </a:lnTo>
                    <a:cubicBezTo>
                      <a:pt x="6489" y="20127"/>
                      <a:pt x="7617" y="16744"/>
                      <a:pt x="6489" y="12107"/>
                    </a:cubicBezTo>
                    <a:lnTo>
                      <a:pt x="6489" y="12107"/>
                    </a:lnTo>
                    <a:cubicBezTo>
                      <a:pt x="6490" y="12107"/>
                      <a:pt x="8502" y="12919"/>
                      <a:pt x="11299" y="12919"/>
                    </a:cubicBezTo>
                    <a:cubicBezTo>
                      <a:pt x="14085" y="12919"/>
                      <a:pt x="17649" y="12114"/>
                      <a:pt x="20775" y="8899"/>
                    </a:cubicBezTo>
                    <a:cubicBezTo>
                      <a:pt x="20775" y="8899"/>
                      <a:pt x="20864" y="8911"/>
                      <a:pt x="21013" y="8911"/>
                    </a:cubicBezTo>
                    <a:cubicBezTo>
                      <a:pt x="21733" y="8911"/>
                      <a:pt x="23870" y="8636"/>
                      <a:pt x="24409" y="5441"/>
                    </a:cubicBezTo>
                    <a:cubicBezTo>
                      <a:pt x="24868" y="2724"/>
                      <a:pt x="22533" y="1274"/>
                      <a:pt x="20375" y="1274"/>
                    </a:cubicBezTo>
                    <a:cubicBezTo>
                      <a:pt x="19468" y="1274"/>
                      <a:pt x="18592" y="1530"/>
                      <a:pt x="17968" y="2057"/>
                    </a:cubicBezTo>
                    <a:cubicBezTo>
                      <a:pt x="17968" y="2057"/>
                      <a:pt x="18041" y="0"/>
                      <a:pt x="15974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111"/>
              <p:cNvSpPr/>
              <p:nvPr/>
            </p:nvSpPr>
            <p:spPr>
              <a:xfrm>
                <a:off x="3705675" y="1639750"/>
                <a:ext cx="68925" cy="14225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5690" extrusionOk="0">
                    <a:moveTo>
                      <a:pt x="0" y="0"/>
                    </a:moveTo>
                    <a:cubicBezTo>
                      <a:pt x="125" y="928"/>
                      <a:pt x="351" y="1805"/>
                      <a:pt x="602" y="2707"/>
                    </a:cubicBezTo>
                    <a:lnTo>
                      <a:pt x="627" y="2782"/>
                    </a:lnTo>
                    <a:lnTo>
                      <a:pt x="727" y="2833"/>
                    </a:lnTo>
                    <a:cubicBezTo>
                      <a:pt x="1028" y="3008"/>
                      <a:pt x="1328" y="3209"/>
                      <a:pt x="1604" y="3434"/>
                    </a:cubicBezTo>
                    <a:cubicBezTo>
                      <a:pt x="1729" y="3534"/>
                      <a:pt x="1880" y="3660"/>
                      <a:pt x="1980" y="3785"/>
                    </a:cubicBezTo>
                    <a:cubicBezTo>
                      <a:pt x="2105" y="3885"/>
                      <a:pt x="2181" y="4036"/>
                      <a:pt x="2231" y="4161"/>
                    </a:cubicBezTo>
                    <a:cubicBezTo>
                      <a:pt x="2331" y="4437"/>
                      <a:pt x="2256" y="4762"/>
                      <a:pt x="2055" y="5038"/>
                    </a:cubicBezTo>
                    <a:cubicBezTo>
                      <a:pt x="1855" y="5314"/>
                      <a:pt x="1579" y="5564"/>
                      <a:pt x="1228" y="5690"/>
                    </a:cubicBezTo>
                    <a:cubicBezTo>
                      <a:pt x="1604" y="5690"/>
                      <a:pt x="1980" y="5514"/>
                      <a:pt x="2281" y="5239"/>
                    </a:cubicBezTo>
                    <a:cubicBezTo>
                      <a:pt x="2582" y="4963"/>
                      <a:pt x="2757" y="4487"/>
                      <a:pt x="2657" y="4036"/>
                    </a:cubicBezTo>
                    <a:cubicBezTo>
                      <a:pt x="2531" y="3559"/>
                      <a:pt x="2206" y="3284"/>
                      <a:pt x="1930" y="3033"/>
                    </a:cubicBezTo>
                    <a:cubicBezTo>
                      <a:pt x="1632" y="2804"/>
                      <a:pt x="1334" y="2616"/>
                      <a:pt x="1017" y="2452"/>
                    </a:cubicBezTo>
                    <a:lnTo>
                      <a:pt x="1017" y="2452"/>
                    </a:lnTo>
                    <a:cubicBezTo>
                      <a:pt x="726" y="1612"/>
                      <a:pt x="409" y="795"/>
                      <a:pt x="0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111"/>
              <p:cNvSpPr/>
              <p:nvPr/>
            </p:nvSpPr>
            <p:spPr>
              <a:xfrm>
                <a:off x="3663675" y="1839000"/>
                <a:ext cx="139750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5590" h="3085" extrusionOk="0">
                    <a:moveTo>
                      <a:pt x="1" y="0"/>
                    </a:moveTo>
                    <a:cubicBezTo>
                      <a:pt x="1" y="0"/>
                      <a:pt x="588" y="3084"/>
                      <a:pt x="2852" y="3084"/>
                    </a:cubicBezTo>
                    <a:cubicBezTo>
                      <a:pt x="2879" y="3084"/>
                      <a:pt x="2906" y="3084"/>
                      <a:pt x="2933" y="3083"/>
                    </a:cubicBezTo>
                    <a:cubicBezTo>
                      <a:pt x="5264" y="3008"/>
                      <a:pt x="5590" y="0"/>
                      <a:pt x="55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111"/>
              <p:cNvSpPr/>
              <p:nvPr/>
            </p:nvSpPr>
            <p:spPr>
              <a:xfrm>
                <a:off x="3535225" y="1576150"/>
                <a:ext cx="67075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93" extrusionOk="0">
                    <a:moveTo>
                      <a:pt x="1556" y="0"/>
                    </a:moveTo>
                    <a:cubicBezTo>
                      <a:pt x="975" y="0"/>
                      <a:pt x="321" y="364"/>
                      <a:pt x="1" y="1793"/>
                    </a:cubicBezTo>
                    <a:lnTo>
                      <a:pt x="2683" y="389"/>
                    </a:lnTo>
                    <a:cubicBezTo>
                      <a:pt x="2683" y="389"/>
                      <a:pt x="2158" y="0"/>
                      <a:pt x="1556" y="0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111"/>
              <p:cNvSpPr/>
              <p:nvPr/>
            </p:nvSpPr>
            <p:spPr>
              <a:xfrm>
                <a:off x="3767700" y="1537825"/>
                <a:ext cx="6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870" extrusionOk="0">
                    <a:moveTo>
                      <a:pt x="1109" y="1"/>
                    </a:moveTo>
                    <a:cubicBezTo>
                      <a:pt x="730" y="1"/>
                      <a:pt x="334" y="218"/>
                      <a:pt x="0" y="869"/>
                    </a:cubicBezTo>
                    <a:lnTo>
                      <a:pt x="2557" y="869"/>
                    </a:lnTo>
                    <a:cubicBezTo>
                      <a:pt x="2557" y="869"/>
                      <a:pt x="1866" y="1"/>
                      <a:pt x="1109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111"/>
              <p:cNvSpPr/>
              <p:nvPr/>
            </p:nvSpPr>
            <p:spPr>
              <a:xfrm>
                <a:off x="3334725" y="1660050"/>
                <a:ext cx="51425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3274" extrusionOk="0">
                    <a:moveTo>
                      <a:pt x="574" y="0"/>
                    </a:moveTo>
                    <a:cubicBezTo>
                      <a:pt x="507" y="0"/>
                      <a:pt x="440" y="13"/>
                      <a:pt x="377" y="41"/>
                    </a:cubicBezTo>
                    <a:cubicBezTo>
                      <a:pt x="176" y="116"/>
                      <a:pt x="51" y="291"/>
                      <a:pt x="1" y="467"/>
                    </a:cubicBezTo>
                    <a:cubicBezTo>
                      <a:pt x="151" y="366"/>
                      <a:pt x="302" y="266"/>
                      <a:pt x="452" y="266"/>
                    </a:cubicBezTo>
                    <a:cubicBezTo>
                      <a:pt x="577" y="266"/>
                      <a:pt x="653" y="366"/>
                      <a:pt x="753" y="467"/>
                    </a:cubicBezTo>
                    <a:cubicBezTo>
                      <a:pt x="828" y="592"/>
                      <a:pt x="903" y="717"/>
                      <a:pt x="953" y="868"/>
                    </a:cubicBezTo>
                    <a:cubicBezTo>
                      <a:pt x="1028" y="1043"/>
                      <a:pt x="1079" y="1193"/>
                      <a:pt x="1154" y="1344"/>
                    </a:cubicBezTo>
                    <a:cubicBezTo>
                      <a:pt x="1404" y="1996"/>
                      <a:pt x="1655" y="2647"/>
                      <a:pt x="2031" y="3274"/>
                    </a:cubicBezTo>
                    <a:cubicBezTo>
                      <a:pt x="2056" y="2898"/>
                      <a:pt x="2006" y="2547"/>
                      <a:pt x="1931" y="2196"/>
                    </a:cubicBezTo>
                    <a:cubicBezTo>
                      <a:pt x="1856" y="1845"/>
                      <a:pt x="1755" y="1494"/>
                      <a:pt x="1630" y="1168"/>
                    </a:cubicBezTo>
                    <a:cubicBezTo>
                      <a:pt x="1480" y="843"/>
                      <a:pt x="1354" y="492"/>
                      <a:pt x="1028" y="191"/>
                    </a:cubicBezTo>
                    <a:cubicBezTo>
                      <a:pt x="920" y="83"/>
                      <a:pt x="747" y="0"/>
                      <a:pt x="57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111"/>
              <p:cNvSpPr/>
              <p:nvPr/>
            </p:nvSpPr>
            <p:spPr>
              <a:xfrm>
                <a:off x="4077850" y="2662300"/>
                <a:ext cx="443000" cy="1267425"/>
              </a:xfrm>
              <a:custGeom>
                <a:avLst/>
                <a:gdLst/>
                <a:ahLst/>
                <a:cxnLst/>
                <a:rect l="l" t="t" r="r" b="b"/>
                <a:pathLst>
                  <a:path w="17720" h="50697" extrusionOk="0">
                    <a:moveTo>
                      <a:pt x="9324" y="1"/>
                    </a:moveTo>
                    <a:lnTo>
                      <a:pt x="0" y="3460"/>
                    </a:lnTo>
                    <a:lnTo>
                      <a:pt x="3334" y="13209"/>
                    </a:lnTo>
                    <a:cubicBezTo>
                      <a:pt x="4161" y="20778"/>
                      <a:pt x="10827" y="35841"/>
                      <a:pt x="10827" y="35841"/>
                    </a:cubicBezTo>
                    <a:cubicBezTo>
                      <a:pt x="10827" y="35841"/>
                      <a:pt x="9975" y="37470"/>
                      <a:pt x="10276" y="39099"/>
                    </a:cubicBezTo>
                    <a:cubicBezTo>
                      <a:pt x="10502" y="40202"/>
                      <a:pt x="10878" y="42282"/>
                      <a:pt x="11103" y="43460"/>
                    </a:cubicBezTo>
                    <a:cubicBezTo>
                      <a:pt x="11203" y="44011"/>
                      <a:pt x="11680" y="44387"/>
                      <a:pt x="12231" y="44387"/>
                    </a:cubicBezTo>
                    <a:cubicBezTo>
                      <a:pt x="12657" y="44387"/>
                      <a:pt x="13183" y="43861"/>
                      <a:pt x="13158" y="43209"/>
                    </a:cubicBezTo>
                    <a:lnTo>
                      <a:pt x="13158" y="40402"/>
                    </a:lnTo>
                    <a:cubicBezTo>
                      <a:pt x="13158" y="40402"/>
                      <a:pt x="15113" y="45189"/>
                      <a:pt x="14336" y="49425"/>
                    </a:cubicBezTo>
                    <a:cubicBezTo>
                      <a:pt x="14261" y="49926"/>
                      <a:pt x="14512" y="50427"/>
                      <a:pt x="14988" y="50628"/>
                    </a:cubicBezTo>
                    <a:cubicBezTo>
                      <a:pt x="15112" y="50674"/>
                      <a:pt x="15240" y="50696"/>
                      <a:pt x="15365" y="50696"/>
                    </a:cubicBezTo>
                    <a:cubicBezTo>
                      <a:pt x="15847" y="50696"/>
                      <a:pt x="16297" y="50373"/>
                      <a:pt x="16416" y="49876"/>
                    </a:cubicBezTo>
                    <a:cubicBezTo>
                      <a:pt x="16567" y="49174"/>
                      <a:pt x="16717" y="48322"/>
                      <a:pt x="16717" y="47695"/>
                    </a:cubicBezTo>
                    <a:cubicBezTo>
                      <a:pt x="17294" y="47294"/>
                      <a:pt x="17645" y="46643"/>
                      <a:pt x="17695" y="45941"/>
                    </a:cubicBezTo>
                    <a:cubicBezTo>
                      <a:pt x="17695" y="45515"/>
                      <a:pt x="17720" y="45039"/>
                      <a:pt x="17670" y="44563"/>
                    </a:cubicBezTo>
                    <a:cubicBezTo>
                      <a:pt x="17619" y="44036"/>
                      <a:pt x="17569" y="43510"/>
                      <a:pt x="17569" y="42959"/>
                    </a:cubicBezTo>
                    <a:cubicBezTo>
                      <a:pt x="17569" y="41881"/>
                      <a:pt x="17494" y="40001"/>
                      <a:pt x="17093" y="38673"/>
                    </a:cubicBezTo>
                    <a:cubicBezTo>
                      <a:pt x="16492" y="36693"/>
                      <a:pt x="15339" y="35214"/>
                      <a:pt x="15339" y="35214"/>
                    </a:cubicBezTo>
                    <a:cubicBezTo>
                      <a:pt x="13083" y="13384"/>
                      <a:pt x="10376" y="9575"/>
                      <a:pt x="10376" y="9575"/>
                    </a:cubicBez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111"/>
              <p:cNvSpPr/>
              <p:nvPr/>
            </p:nvSpPr>
            <p:spPr>
              <a:xfrm>
                <a:off x="3472575" y="2154175"/>
                <a:ext cx="684250" cy="1387875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55515" extrusionOk="0">
                    <a:moveTo>
                      <a:pt x="14863" y="0"/>
                    </a:moveTo>
                    <a:cubicBezTo>
                      <a:pt x="14863" y="0"/>
                      <a:pt x="12407" y="3183"/>
                      <a:pt x="8447" y="3434"/>
                    </a:cubicBezTo>
                    <a:cubicBezTo>
                      <a:pt x="8269" y="3445"/>
                      <a:pt x="8093" y="3450"/>
                      <a:pt x="7919" y="3450"/>
                    </a:cubicBezTo>
                    <a:cubicBezTo>
                      <a:pt x="4195" y="3450"/>
                      <a:pt x="1404" y="1003"/>
                      <a:pt x="1404" y="1003"/>
                    </a:cubicBezTo>
                    <a:lnTo>
                      <a:pt x="1" y="1253"/>
                    </a:lnTo>
                    <a:lnTo>
                      <a:pt x="1" y="53459"/>
                    </a:lnTo>
                    <a:cubicBezTo>
                      <a:pt x="1" y="53459"/>
                      <a:pt x="3585" y="55514"/>
                      <a:pt x="13033" y="55514"/>
                    </a:cubicBezTo>
                    <a:cubicBezTo>
                      <a:pt x="22482" y="55514"/>
                      <a:pt x="27369" y="51930"/>
                      <a:pt x="27369" y="51930"/>
                    </a:cubicBezTo>
                    <a:lnTo>
                      <a:pt x="179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111"/>
              <p:cNvSpPr/>
              <p:nvPr/>
            </p:nvSpPr>
            <p:spPr>
              <a:xfrm>
                <a:off x="3472575" y="2153525"/>
                <a:ext cx="424850" cy="147750"/>
              </a:xfrm>
              <a:custGeom>
                <a:avLst/>
                <a:gdLst/>
                <a:ahLst/>
                <a:cxnLst/>
                <a:rect l="l" t="t" r="r" b="b"/>
                <a:pathLst>
                  <a:path w="16994" h="5910" extrusionOk="0">
                    <a:moveTo>
                      <a:pt x="16993" y="1"/>
                    </a:moveTo>
                    <a:lnTo>
                      <a:pt x="14863" y="26"/>
                    </a:lnTo>
                    <a:cubicBezTo>
                      <a:pt x="14863" y="26"/>
                      <a:pt x="11780" y="3460"/>
                      <a:pt x="8447" y="3460"/>
                    </a:cubicBezTo>
                    <a:cubicBezTo>
                      <a:pt x="4136" y="3460"/>
                      <a:pt x="1404" y="1029"/>
                      <a:pt x="1404" y="1029"/>
                    </a:cubicBezTo>
                    <a:lnTo>
                      <a:pt x="1" y="1279"/>
                    </a:lnTo>
                    <a:cubicBezTo>
                      <a:pt x="1" y="1279"/>
                      <a:pt x="1952" y="5909"/>
                      <a:pt x="7463" y="5909"/>
                    </a:cubicBezTo>
                    <a:cubicBezTo>
                      <a:pt x="8006" y="5909"/>
                      <a:pt x="8584" y="5864"/>
                      <a:pt x="9199" y="5765"/>
                    </a:cubicBezTo>
                    <a:cubicBezTo>
                      <a:pt x="16066" y="4638"/>
                      <a:pt x="16993" y="1"/>
                      <a:pt x="169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111"/>
              <p:cNvSpPr/>
              <p:nvPr/>
            </p:nvSpPr>
            <p:spPr>
              <a:xfrm>
                <a:off x="3844125" y="2153300"/>
                <a:ext cx="493150" cy="1507150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60286" extrusionOk="0">
                    <a:moveTo>
                      <a:pt x="1132" y="0"/>
                    </a:moveTo>
                    <a:cubicBezTo>
                      <a:pt x="424" y="0"/>
                      <a:pt x="1" y="35"/>
                      <a:pt x="1" y="35"/>
                    </a:cubicBezTo>
                    <a:lnTo>
                      <a:pt x="3861" y="14872"/>
                    </a:lnTo>
                    <a:cubicBezTo>
                      <a:pt x="5866" y="22717"/>
                      <a:pt x="7119" y="30737"/>
                      <a:pt x="7570" y="38807"/>
                    </a:cubicBezTo>
                    <a:lnTo>
                      <a:pt x="9550" y="60286"/>
                    </a:lnTo>
                    <a:cubicBezTo>
                      <a:pt x="15114" y="59133"/>
                      <a:pt x="15490" y="56827"/>
                      <a:pt x="15490" y="56827"/>
                    </a:cubicBezTo>
                    <a:lnTo>
                      <a:pt x="10402" y="24672"/>
                    </a:lnTo>
                    <a:lnTo>
                      <a:pt x="19725" y="20737"/>
                    </a:lnTo>
                    <a:cubicBezTo>
                      <a:pt x="19725" y="20737"/>
                      <a:pt x="17695" y="9133"/>
                      <a:pt x="13084" y="4221"/>
                    </a:cubicBezTo>
                    <a:cubicBezTo>
                      <a:pt x="9520" y="424"/>
                      <a:pt x="3597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111"/>
              <p:cNvSpPr/>
              <p:nvPr/>
            </p:nvSpPr>
            <p:spPr>
              <a:xfrm>
                <a:off x="3086625" y="2179225"/>
                <a:ext cx="524450" cy="1511225"/>
              </a:xfrm>
              <a:custGeom>
                <a:avLst/>
                <a:gdLst/>
                <a:ahLst/>
                <a:cxnLst/>
                <a:rect l="l" t="t" r="r" b="b"/>
                <a:pathLst>
                  <a:path w="20978" h="60449" extrusionOk="0">
                    <a:moveTo>
                      <a:pt x="16842" y="1"/>
                    </a:moveTo>
                    <a:cubicBezTo>
                      <a:pt x="0" y="3384"/>
                      <a:pt x="3258" y="17795"/>
                      <a:pt x="4035" y="20226"/>
                    </a:cubicBezTo>
                    <a:cubicBezTo>
                      <a:pt x="4812" y="22682"/>
                      <a:pt x="7218" y="23259"/>
                      <a:pt x="7218" y="23259"/>
                    </a:cubicBezTo>
                    <a:lnTo>
                      <a:pt x="7218" y="58096"/>
                    </a:lnTo>
                    <a:cubicBezTo>
                      <a:pt x="9921" y="60155"/>
                      <a:pt x="15783" y="60449"/>
                      <a:pt x="18912" y="60449"/>
                    </a:cubicBezTo>
                    <a:cubicBezTo>
                      <a:pt x="20163" y="60449"/>
                      <a:pt x="20978" y="60402"/>
                      <a:pt x="20978" y="60402"/>
                    </a:cubicBezTo>
                    <a:cubicBezTo>
                      <a:pt x="20978" y="60402"/>
                      <a:pt x="20552" y="27971"/>
                      <a:pt x="19298" y="17469"/>
                    </a:cubicBezTo>
                    <a:cubicBezTo>
                      <a:pt x="18045" y="6968"/>
                      <a:pt x="16842" y="1"/>
                      <a:pt x="168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111"/>
              <p:cNvSpPr/>
              <p:nvPr/>
            </p:nvSpPr>
            <p:spPr>
              <a:xfrm>
                <a:off x="3366450" y="2179225"/>
                <a:ext cx="1844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1764" extrusionOk="0">
                    <a:moveTo>
                      <a:pt x="5649" y="1"/>
                    </a:moveTo>
                    <a:lnTo>
                      <a:pt x="3594" y="376"/>
                    </a:lnTo>
                    <a:cubicBezTo>
                      <a:pt x="3594" y="376"/>
                      <a:pt x="1" y="11764"/>
                      <a:pt x="7033" y="11764"/>
                    </a:cubicBezTo>
                    <a:cubicBezTo>
                      <a:pt x="7145" y="11764"/>
                      <a:pt x="7261" y="11761"/>
                      <a:pt x="7379" y="11755"/>
                    </a:cubicBezTo>
                    <a:lnTo>
                      <a:pt x="56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111"/>
              <p:cNvSpPr/>
              <p:nvPr/>
            </p:nvSpPr>
            <p:spPr>
              <a:xfrm>
                <a:off x="3844125" y="2153525"/>
                <a:ext cx="243150" cy="2945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11781" extrusionOk="0">
                    <a:moveTo>
                      <a:pt x="2131" y="1"/>
                    </a:moveTo>
                    <a:lnTo>
                      <a:pt x="1" y="26"/>
                    </a:lnTo>
                    <a:lnTo>
                      <a:pt x="3059" y="11780"/>
                    </a:lnTo>
                    <a:cubicBezTo>
                      <a:pt x="9725" y="8372"/>
                      <a:pt x="2131" y="1"/>
                      <a:pt x="2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111"/>
              <p:cNvSpPr/>
              <p:nvPr/>
            </p:nvSpPr>
            <p:spPr>
              <a:xfrm>
                <a:off x="4051525" y="2523225"/>
                <a:ext cx="58925" cy="2481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9925" extrusionOk="0">
                    <a:moveTo>
                      <a:pt x="1" y="0"/>
                    </a:moveTo>
                    <a:cubicBezTo>
                      <a:pt x="427" y="1629"/>
                      <a:pt x="753" y="3283"/>
                      <a:pt x="1053" y="4937"/>
                    </a:cubicBezTo>
                    <a:cubicBezTo>
                      <a:pt x="1354" y="6592"/>
                      <a:pt x="1605" y="8271"/>
                      <a:pt x="1855" y="9925"/>
                    </a:cubicBezTo>
                    <a:lnTo>
                      <a:pt x="2357" y="9850"/>
                    </a:lnTo>
                    <a:cubicBezTo>
                      <a:pt x="2031" y="8170"/>
                      <a:pt x="1680" y="6541"/>
                      <a:pt x="1304" y="4887"/>
                    </a:cubicBezTo>
                    <a:cubicBezTo>
                      <a:pt x="903" y="3233"/>
                      <a:pt x="502" y="1604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111"/>
              <p:cNvSpPr/>
              <p:nvPr/>
            </p:nvSpPr>
            <p:spPr>
              <a:xfrm>
                <a:off x="4096650" y="2627850"/>
                <a:ext cx="240625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9625" h="5790" extrusionOk="0">
                    <a:moveTo>
                      <a:pt x="9248" y="0"/>
                    </a:moveTo>
                    <a:lnTo>
                      <a:pt x="0" y="3935"/>
                    </a:lnTo>
                    <a:lnTo>
                      <a:pt x="326" y="5790"/>
                    </a:lnTo>
                    <a:lnTo>
                      <a:pt x="9624" y="1755"/>
                    </a:lnTo>
                    <a:lnTo>
                      <a:pt x="9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111"/>
              <p:cNvSpPr/>
              <p:nvPr/>
            </p:nvSpPr>
            <p:spPr>
              <a:xfrm>
                <a:off x="3225075" y="1670575"/>
                <a:ext cx="367200" cy="491100"/>
              </a:xfrm>
              <a:custGeom>
                <a:avLst/>
                <a:gdLst/>
                <a:ahLst/>
                <a:cxnLst/>
                <a:rect l="l" t="t" r="r" b="b"/>
                <a:pathLst>
                  <a:path w="14688" h="19644" extrusionOk="0">
                    <a:moveTo>
                      <a:pt x="6491" y="1"/>
                    </a:moveTo>
                    <a:cubicBezTo>
                      <a:pt x="6373" y="1"/>
                      <a:pt x="6253" y="32"/>
                      <a:pt x="6141" y="96"/>
                    </a:cubicBezTo>
                    <a:lnTo>
                      <a:pt x="452" y="3329"/>
                    </a:lnTo>
                    <a:cubicBezTo>
                      <a:pt x="126" y="3504"/>
                      <a:pt x="1" y="3905"/>
                      <a:pt x="151" y="4231"/>
                    </a:cubicBezTo>
                    <a:lnTo>
                      <a:pt x="7044" y="19244"/>
                    </a:lnTo>
                    <a:cubicBezTo>
                      <a:pt x="7169" y="19495"/>
                      <a:pt x="7423" y="19643"/>
                      <a:pt x="7685" y="19643"/>
                    </a:cubicBezTo>
                    <a:cubicBezTo>
                      <a:pt x="7790" y="19643"/>
                      <a:pt x="7896" y="19620"/>
                      <a:pt x="7996" y="19570"/>
                    </a:cubicBezTo>
                    <a:lnTo>
                      <a:pt x="14211" y="16311"/>
                    </a:lnTo>
                    <a:cubicBezTo>
                      <a:pt x="14537" y="16136"/>
                      <a:pt x="14688" y="15710"/>
                      <a:pt x="14512" y="15384"/>
                    </a:cubicBezTo>
                    <a:lnTo>
                      <a:pt x="7119" y="397"/>
                    </a:lnTo>
                    <a:cubicBezTo>
                      <a:pt x="6982" y="141"/>
                      <a:pt x="6741" y="1"/>
                      <a:pt x="6491" y="1"/>
                    </a:cubicBezTo>
                    <a:close/>
                  </a:path>
                </a:pathLst>
              </a:custGeom>
              <a:solidFill>
                <a:srgbClr val="0909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111"/>
              <p:cNvSpPr/>
              <p:nvPr/>
            </p:nvSpPr>
            <p:spPr>
              <a:xfrm>
                <a:off x="2966950" y="1812775"/>
                <a:ext cx="507525" cy="1221075"/>
              </a:xfrm>
              <a:custGeom>
                <a:avLst/>
                <a:gdLst/>
                <a:ahLst/>
                <a:cxnLst/>
                <a:rect l="l" t="t" r="r" b="b"/>
                <a:pathLst>
                  <a:path w="20301" h="48843" extrusionOk="0">
                    <a:moveTo>
                      <a:pt x="17149" y="1"/>
                    </a:moveTo>
                    <a:cubicBezTo>
                      <a:pt x="16900" y="1"/>
                      <a:pt x="16647" y="90"/>
                      <a:pt x="16441" y="272"/>
                    </a:cubicBezTo>
                    <a:cubicBezTo>
                      <a:pt x="14612" y="1877"/>
                      <a:pt x="10201" y="6538"/>
                      <a:pt x="9399" y="8694"/>
                    </a:cubicBezTo>
                    <a:cubicBezTo>
                      <a:pt x="8346" y="11450"/>
                      <a:pt x="10075" y="15260"/>
                      <a:pt x="10075" y="15260"/>
                    </a:cubicBezTo>
                    <a:cubicBezTo>
                      <a:pt x="10075" y="15260"/>
                      <a:pt x="0" y="47240"/>
                      <a:pt x="9173" y="48769"/>
                    </a:cubicBezTo>
                    <a:cubicBezTo>
                      <a:pt x="9470" y="48818"/>
                      <a:pt x="9754" y="48842"/>
                      <a:pt x="10028" y="48842"/>
                    </a:cubicBezTo>
                    <a:cubicBezTo>
                      <a:pt x="18224" y="48842"/>
                      <a:pt x="16029" y="27176"/>
                      <a:pt x="14937" y="15486"/>
                    </a:cubicBezTo>
                    <a:lnTo>
                      <a:pt x="16742" y="13255"/>
                    </a:lnTo>
                    <a:cubicBezTo>
                      <a:pt x="17469" y="12353"/>
                      <a:pt x="17970" y="11275"/>
                      <a:pt x="18221" y="10147"/>
                    </a:cubicBezTo>
                    <a:lnTo>
                      <a:pt x="20000" y="7541"/>
                    </a:lnTo>
                    <a:cubicBezTo>
                      <a:pt x="20251" y="7265"/>
                      <a:pt x="20301" y="6864"/>
                      <a:pt x="20151" y="6538"/>
                    </a:cubicBezTo>
                    <a:cubicBezTo>
                      <a:pt x="20001" y="6156"/>
                      <a:pt x="19641" y="5939"/>
                      <a:pt x="19270" y="5939"/>
                    </a:cubicBezTo>
                    <a:cubicBezTo>
                      <a:pt x="19082" y="5939"/>
                      <a:pt x="18890" y="5994"/>
                      <a:pt x="18722" y="6112"/>
                    </a:cubicBezTo>
                    <a:lnTo>
                      <a:pt x="14060" y="9897"/>
                    </a:lnTo>
                    <a:lnTo>
                      <a:pt x="19023" y="4784"/>
                    </a:lnTo>
                    <a:cubicBezTo>
                      <a:pt x="19348" y="4483"/>
                      <a:pt x="19424" y="3982"/>
                      <a:pt x="19198" y="3606"/>
                    </a:cubicBezTo>
                    <a:cubicBezTo>
                      <a:pt x="19030" y="3285"/>
                      <a:pt x="18713" y="3113"/>
                      <a:pt x="18383" y="3113"/>
                    </a:cubicBezTo>
                    <a:cubicBezTo>
                      <a:pt x="18172" y="3113"/>
                      <a:pt x="17955" y="3183"/>
                      <a:pt x="17770" y="3330"/>
                    </a:cubicBezTo>
                    <a:lnTo>
                      <a:pt x="12582" y="7992"/>
                    </a:lnTo>
                    <a:lnTo>
                      <a:pt x="17920" y="1776"/>
                    </a:lnTo>
                    <a:cubicBezTo>
                      <a:pt x="18296" y="1400"/>
                      <a:pt x="18296" y="774"/>
                      <a:pt x="17945" y="373"/>
                    </a:cubicBezTo>
                    <a:cubicBezTo>
                      <a:pt x="17740" y="127"/>
                      <a:pt x="17447" y="1"/>
                      <a:pt x="17149" y="1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111"/>
              <p:cNvSpPr/>
              <p:nvPr/>
            </p:nvSpPr>
            <p:spPr>
              <a:xfrm>
                <a:off x="3201900" y="1880350"/>
                <a:ext cx="90875" cy="14977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5991" extrusionOk="0">
                    <a:moveTo>
                      <a:pt x="3008" y="1"/>
                    </a:moveTo>
                    <a:cubicBezTo>
                      <a:pt x="752" y="2156"/>
                      <a:pt x="76" y="5790"/>
                      <a:pt x="1" y="5991"/>
                    </a:cubicBezTo>
                    <a:lnTo>
                      <a:pt x="3635" y="1379"/>
                    </a:lnTo>
                    <a:lnTo>
                      <a:pt x="3008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111"/>
              <p:cNvSpPr/>
              <p:nvPr/>
            </p:nvSpPr>
            <p:spPr>
              <a:xfrm>
                <a:off x="2588500" y="3820200"/>
                <a:ext cx="223075" cy="438525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17541" extrusionOk="0">
                    <a:moveTo>
                      <a:pt x="3183" y="1"/>
                    </a:moveTo>
                    <a:cubicBezTo>
                      <a:pt x="3183" y="1"/>
                      <a:pt x="0" y="14237"/>
                      <a:pt x="526" y="15690"/>
                    </a:cubicBezTo>
                    <a:cubicBezTo>
                      <a:pt x="1078" y="17144"/>
                      <a:pt x="2055" y="17294"/>
                      <a:pt x="2055" y="17294"/>
                    </a:cubicBezTo>
                    <a:cubicBezTo>
                      <a:pt x="2454" y="17464"/>
                      <a:pt x="2815" y="17541"/>
                      <a:pt x="3144" y="17541"/>
                    </a:cubicBezTo>
                    <a:cubicBezTo>
                      <a:pt x="6412" y="17541"/>
                      <a:pt x="6391" y="9926"/>
                      <a:pt x="6391" y="9926"/>
                    </a:cubicBezTo>
                    <a:cubicBezTo>
                      <a:pt x="8922" y="8497"/>
                      <a:pt x="7168" y="628"/>
                      <a:pt x="7168" y="628"/>
                    </a:cubicBez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111"/>
              <p:cNvSpPr/>
              <p:nvPr/>
            </p:nvSpPr>
            <p:spPr>
              <a:xfrm>
                <a:off x="1675575" y="3271975"/>
                <a:ext cx="1037000" cy="2187375"/>
              </a:xfrm>
              <a:custGeom>
                <a:avLst/>
                <a:gdLst/>
                <a:ahLst/>
                <a:cxnLst/>
                <a:rect l="l" t="t" r="r" b="b"/>
                <a:pathLst>
                  <a:path w="41480" h="87495" extrusionOk="0">
                    <a:moveTo>
                      <a:pt x="36216" y="0"/>
                    </a:moveTo>
                    <a:lnTo>
                      <a:pt x="6742" y="2481"/>
                    </a:lnTo>
                    <a:cubicBezTo>
                      <a:pt x="6742" y="2481"/>
                      <a:pt x="1" y="18872"/>
                      <a:pt x="1780" y="35740"/>
                    </a:cubicBezTo>
                    <a:cubicBezTo>
                      <a:pt x="3560" y="52582"/>
                      <a:pt x="8873" y="87494"/>
                      <a:pt x="8873" y="87494"/>
                    </a:cubicBezTo>
                    <a:lnTo>
                      <a:pt x="35966" y="87494"/>
                    </a:lnTo>
                    <a:cubicBezTo>
                      <a:pt x="35966" y="87494"/>
                      <a:pt x="41480" y="36241"/>
                      <a:pt x="39525" y="23083"/>
                    </a:cubicBezTo>
                    <a:cubicBezTo>
                      <a:pt x="37545" y="9950"/>
                      <a:pt x="36216" y="0"/>
                      <a:pt x="36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111"/>
              <p:cNvSpPr/>
              <p:nvPr/>
            </p:nvSpPr>
            <p:spPr>
              <a:xfrm>
                <a:off x="2287100" y="3849025"/>
                <a:ext cx="109675" cy="16109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4438" extrusionOk="0">
                    <a:moveTo>
                      <a:pt x="4387" y="1"/>
                    </a:moveTo>
                    <a:lnTo>
                      <a:pt x="1" y="5364"/>
                    </a:lnTo>
                    <a:lnTo>
                      <a:pt x="1" y="5389"/>
                    </a:lnTo>
                    <a:lnTo>
                      <a:pt x="51" y="64437"/>
                    </a:lnTo>
                    <a:lnTo>
                      <a:pt x="1079" y="64412"/>
                    </a:lnTo>
                    <a:lnTo>
                      <a:pt x="76" y="5389"/>
                    </a:lnTo>
                    <a:lnTo>
                      <a:pt x="51" y="5414"/>
                    </a:lnTo>
                    <a:lnTo>
                      <a:pt x="51" y="5414"/>
                    </a:lnTo>
                    <a:lnTo>
                      <a:pt x="4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111"/>
              <p:cNvSpPr/>
              <p:nvPr/>
            </p:nvSpPr>
            <p:spPr>
              <a:xfrm>
                <a:off x="1829725" y="3334000"/>
                <a:ext cx="151025" cy="212535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85014" fill="none" extrusionOk="0">
                    <a:moveTo>
                      <a:pt x="5013" y="0"/>
                    </a:moveTo>
                    <a:cubicBezTo>
                      <a:pt x="4211" y="1930"/>
                      <a:pt x="0" y="13559"/>
                      <a:pt x="0" y="29223"/>
                    </a:cubicBezTo>
                    <a:cubicBezTo>
                      <a:pt x="0" y="44888"/>
                      <a:pt x="6040" y="85013"/>
                      <a:pt x="6040" y="85013"/>
                    </a:cubicBezTo>
                  </a:path>
                </a:pathLst>
              </a:custGeom>
              <a:noFill/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111"/>
              <p:cNvSpPr/>
              <p:nvPr/>
            </p:nvSpPr>
            <p:spPr>
              <a:xfrm>
                <a:off x="1885475" y="3334000"/>
                <a:ext cx="253150" cy="258800"/>
              </a:xfrm>
              <a:custGeom>
                <a:avLst/>
                <a:gdLst/>
                <a:ahLst/>
                <a:cxnLst/>
                <a:rect l="l" t="t" r="r" b="b"/>
                <a:pathLst>
                  <a:path w="10126" h="10352" fill="none" extrusionOk="0">
                    <a:moveTo>
                      <a:pt x="1" y="9424"/>
                    </a:moveTo>
                    <a:cubicBezTo>
                      <a:pt x="1" y="9424"/>
                      <a:pt x="8823" y="10351"/>
                      <a:pt x="10126" y="0"/>
                    </a:cubicBezTo>
                  </a:path>
                </a:pathLst>
              </a:custGeom>
              <a:noFill/>
              <a:ln w="12525" cap="flat" cmpd="sng">
                <a:solidFill>
                  <a:schemeClr val="dk1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111"/>
              <p:cNvSpPr/>
              <p:nvPr/>
            </p:nvSpPr>
            <p:spPr>
              <a:xfrm>
                <a:off x="1672450" y="1577725"/>
                <a:ext cx="873450" cy="805150"/>
              </a:xfrm>
              <a:custGeom>
                <a:avLst/>
                <a:gdLst/>
                <a:ahLst/>
                <a:cxnLst/>
                <a:rect l="l" t="t" r="r" b="b"/>
                <a:pathLst>
                  <a:path w="34938" h="32206" extrusionOk="0">
                    <a:moveTo>
                      <a:pt x="23534" y="0"/>
                    </a:moveTo>
                    <a:cubicBezTo>
                      <a:pt x="19023" y="4512"/>
                      <a:pt x="7444" y="5289"/>
                      <a:pt x="7444" y="5289"/>
                    </a:cubicBezTo>
                    <a:cubicBezTo>
                      <a:pt x="7444" y="5289"/>
                      <a:pt x="3985" y="11805"/>
                      <a:pt x="2256" y="19474"/>
                    </a:cubicBezTo>
                    <a:cubicBezTo>
                      <a:pt x="0" y="29299"/>
                      <a:pt x="9549" y="32206"/>
                      <a:pt x="9549" y="32206"/>
                    </a:cubicBezTo>
                    <a:lnTo>
                      <a:pt x="34938" y="32206"/>
                    </a:lnTo>
                    <a:cubicBezTo>
                      <a:pt x="31855" y="20301"/>
                      <a:pt x="33660" y="5364"/>
                      <a:pt x="33660" y="5364"/>
                    </a:cubicBezTo>
                    <a:lnTo>
                      <a:pt x="23534" y="0"/>
                    </a:ln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111"/>
              <p:cNvSpPr/>
              <p:nvPr/>
            </p:nvSpPr>
            <p:spPr>
              <a:xfrm>
                <a:off x="1970700" y="1983725"/>
                <a:ext cx="417300" cy="473850"/>
              </a:xfrm>
              <a:custGeom>
                <a:avLst/>
                <a:gdLst/>
                <a:ahLst/>
                <a:cxnLst/>
                <a:rect l="l" t="t" r="r" b="b"/>
                <a:pathLst>
                  <a:path w="16692" h="18954" extrusionOk="0">
                    <a:moveTo>
                      <a:pt x="1755" y="1"/>
                    </a:moveTo>
                    <a:lnTo>
                      <a:pt x="0" y="11881"/>
                    </a:lnTo>
                    <a:cubicBezTo>
                      <a:pt x="0" y="11881"/>
                      <a:pt x="1580" y="18954"/>
                      <a:pt x="8809" y="18954"/>
                    </a:cubicBezTo>
                    <a:cubicBezTo>
                      <a:pt x="8920" y="18954"/>
                      <a:pt x="9034" y="18952"/>
                      <a:pt x="9148" y="18948"/>
                    </a:cubicBezTo>
                    <a:cubicBezTo>
                      <a:pt x="16692" y="18748"/>
                      <a:pt x="15489" y="11981"/>
                      <a:pt x="15489" y="11981"/>
                    </a:cubicBezTo>
                    <a:lnTo>
                      <a:pt x="12933" y="3911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111"/>
              <p:cNvSpPr/>
              <p:nvPr/>
            </p:nvSpPr>
            <p:spPr>
              <a:xfrm>
                <a:off x="2003900" y="1983100"/>
                <a:ext cx="310800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8748" extrusionOk="0">
                    <a:moveTo>
                      <a:pt x="427" y="1"/>
                    </a:moveTo>
                    <a:lnTo>
                      <a:pt x="1" y="2858"/>
                    </a:lnTo>
                    <a:cubicBezTo>
                      <a:pt x="1103" y="5640"/>
                      <a:pt x="3234" y="8748"/>
                      <a:pt x="8647" y="8748"/>
                    </a:cubicBezTo>
                    <a:cubicBezTo>
                      <a:pt x="10778" y="8748"/>
                      <a:pt x="11780" y="7921"/>
                      <a:pt x="12432" y="6567"/>
                    </a:cubicBezTo>
                    <a:lnTo>
                      <a:pt x="11605" y="393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111"/>
              <p:cNvSpPr/>
              <p:nvPr/>
            </p:nvSpPr>
            <p:spPr>
              <a:xfrm>
                <a:off x="1862750" y="1414325"/>
                <a:ext cx="670000" cy="711500"/>
              </a:xfrm>
              <a:custGeom>
                <a:avLst/>
                <a:gdLst/>
                <a:ahLst/>
                <a:cxnLst/>
                <a:rect l="l" t="t" r="r" b="b"/>
                <a:pathLst>
                  <a:path w="26800" h="28460" extrusionOk="0">
                    <a:moveTo>
                      <a:pt x="14304" y="0"/>
                    </a:moveTo>
                    <a:cubicBezTo>
                      <a:pt x="10290" y="0"/>
                      <a:pt x="6504" y="2516"/>
                      <a:pt x="5872" y="10145"/>
                    </a:cubicBezTo>
                    <a:cubicBezTo>
                      <a:pt x="5872" y="10145"/>
                      <a:pt x="5105" y="9040"/>
                      <a:pt x="3738" y="9040"/>
                    </a:cubicBezTo>
                    <a:cubicBezTo>
                      <a:pt x="3358" y="9040"/>
                      <a:pt x="2932" y="9125"/>
                      <a:pt x="2464" y="9343"/>
                    </a:cubicBezTo>
                    <a:cubicBezTo>
                      <a:pt x="386" y="10345"/>
                      <a:pt x="1" y="19738"/>
                      <a:pt x="3865" y="19738"/>
                    </a:cubicBezTo>
                    <a:cubicBezTo>
                      <a:pt x="3963" y="19738"/>
                      <a:pt x="4064" y="19732"/>
                      <a:pt x="4168" y="19719"/>
                    </a:cubicBezTo>
                    <a:cubicBezTo>
                      <a:pt x="4168" y="19719"/>
                      <a:pt x="4995" y="26912"/>
                      <a:pt x="11035" y="28165"/>
                    </a:cubicBezTo>
                    <a:cubicBezTo>
                      <a:pt x="11997" y="28364"/>
                      <a:pt x="12864" y="28459"/>
                      <a:pt x="13650" y="28459"/>
                    </a:cubicBezTo>
                    <a:cubicBezTo>
                      <a:pt x="17820" y="28459"/>
                      <a:pt x="19738" y="25797"/>
                      <a:pt x="21762" y="21875"/>
                    </a:cubicBezTo>
                    <a:cubicBezTo>
                      <a:pt x="24143" y="17213"/>
                      <a:pt x="26800" y="6235"/>
                      <a:pt x="21762" y="2576"/>
                    </a:cubicBezTo>
                    <a:cubicBezTo>
                      <a:pt x="19749" y="1114"/>
                      <a:pt x="16976" y="0"/>
                      <a:pt x="14304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111"/>
              <p:cNvSpPr/>
              <p:nvPr/>
            </p:nvSpPr>
            <p:spPr>
              <a:xfrm>
                <a:off x="2218825" y="1851525"/>
                <a:ext cx="52650" cy="965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3861" extrusionOk="0">
                    <a:moveTo>
                      <a:pt x="1704" y="1"/>
                    </a:moveTo>
                    <a:lnTo>
                      <a:pt x="1704" y="1"/>
                    </a:lnTo>
                    <a:cubicBezTo>
                      <a:pt x="1454" y="577"/>
                      <a:pt x="1278" y="1154"/>
                      <a:pt x="1153" y="1755"/>
                    </a:cubicBezTo>
                    <a:lnTo>
                      <a:pt x="1128" y="1830"/>
                    </a:lnTo>
                    <a:lnTo>
                      <a:pt x="1203" y="1956"/>
                    </a:lnTo>
                    <a:cubicBezTo>
                      <a:pt x="1328" y="2156"/>
                      <a:pt x="1479" y="2382"/>
                      <a:pt x="1529" y="2632"/>
                    </a:cubicBezTo>
                    <a:cubicBezTo>
                      <a:pt x="1604" y="2858"/>
                      <a:pt x="1554" y="3083"/>
                      <a:pt x="1454" y="3259"/>
                    </a:cubicBezTo>
                    <a:cubicBezTo>
                      <a:pt x="1404" y="3334"/>
                      <a:pt x="1328" y="3409"/>
                      <a:pt x="1228" y="3459"/>
                    </a:cubicBezTo>
                    <a:cubicBezTo>
                      <a:pt x="1128" y="3484"/>
                      <a:pt x="1003" y="3535"/>
                      <a:pt x="852" y="3535"/>
                    </a:cubicBezTo>
                    <a:cubicBezTo>
                      <a:pt x="736" y="3556"/>
                      <a:pt x="619" y="3563"/>
                      <a:pt x="501" y="3563"/>
                    </a:cubicBezTo>
                    <a:cubicBezTo>
                      <a:pt x="339" y="3563"/>
                      <a:pt x="174" y="3549"/>
                      <a:pt x="0" y="3535"/>
                    </a:cubicBezTo>
                    <a:lnTo>
                      <a:pt x="0" y="3535"/>
                    </a:lnTo>
                    <a:cubicBezTo>
                      <a:pt x="251" y="3710"/>
                      <a:pt x="551" y="3810"/>
                      <a:pt x="852" y="3860"/>
                    </a:cubicBezTo>
                    <a:cubicBezTo>
                      <a:pt x="1003" y="3860"/>
                      <a:pt x="1178" y="3860"/>
                      <a:pt x="1353" y="3835"/>
                    </a:cubicBezTo>
                    <a:cubicBezTo>
                      <a:pt x="1529" y="3785"/>
                      <a:pt x="1704" y="3685"/>
                      <a:pt x="1830" y="3535"/>
                    </a:cubicBezTo>
                    <a:cubicBezTo>
                      <a:pt x="2080" y="3234"/>
                      <a:pt x="2105" y="2833"/>
                      <a:pt x="2030" y="2507"/>
                    </a:cubicBezTo>
                    <a:cubicBezTo>
                      <a:pt x="1940" y="2191"/>
                      <a:pt x="1809" y="1936"/>
                      <a:pt x="1619" y="1706"/>
                    </a:cubicBezTo>
                    <a:lnTo>
                      <a:pt x="1619" y="1706"/>
                    </a:lnTo>
                    <a:cubicBezTo>
                      <a:pt x="1686" y="1146"/>
                      <a:pt x="1728" y="584"/>
                      <a:pt x="1704" y="1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111"/>
              <p:cNvSpPr/>
              <p:nvPr/>
            </p:nvSpPr>
            <p:spPr>
              <a:xfrm>
                <a:off x="2126075" y="1958050"/>
                <a:ext cx="156050" cy="113525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4541" extrusionOk="0">
                    <a:moveTo>
                      <a:pt x="1104" y="0"/>
                    </a:moveTo>
                    <a:lnTo>
                      <a:pt x="1104" y="0"/>
                    </a:lnTo>
                    <a:cubicBezTo>
                      <a:pt x="1103" y="0"/>
                      <a:pt x="1" y="4411"/>
                      <a:pt x="2657" y="4537"/>
                    </a:cubicBezTo>
                    <a:cubicBezTo>
                      <a:pt x="2709" y="4539"/>
                      <a:pt x="2761" y="4540"/>
                      <a:pt x="2811" y="4540"/>
                    </a:cubicBezTo>
                    <a:cubicBezTo>
                      <a:pt x="5326" y="4540"/>
                      <a:pt x="6241" y="1554"/>
                      <a:pt x="6241" y="1554"/>
                    </a:cubicBezTo>
                    <a:lnTo>
                      <a:pt x="11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111"/>
              <p:cNvSpPr/>
              <p:nvPr/>
            </p:nvSpPr>
            <p:spPr>
              <a:xfrm>
                <a:off x="2133600" y="1733050"/>
                <a:ext cx="61425" cy="1700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680" extrusionOk="0">
                    <a:moveTo>
                      <a:pt x="1462" y="0"/>
                    </a:moveTo>
                    <a:cubicBezTo>
                      <a:pt x="1098" y="0"/>
                      <a:pt x="619" y="170"/>
                      <a:pt x="1" y="680"/>
                    </a:cubicBezTo>
                    <a:lnTo>
                      <a:pt x="2457" y="680"/>
                    </a:lnTo>
                    <a:cubicBezTo>
                      <a:pt x="2457" y="680"/>
                      <a:pt x="2189" y="0"/>
                      <a:pt x="1462" y="0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111"/>
              <p:cNvSpPr/>
              <p:nvPr/>
            </p:nvSpPr>
            <p:spPr>
              <a:xfrm>
                <a:off x="2364175" y="1793150"/>
                <a:ext cx="470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534" extrusionOk="0">
                    <a:moveTo>
                      <a:pt x="744" y="1"/>
                    </a:moveTo>
                    <a:cubicBezTo>
                      <a:pt x="536" y="1"/>
                      <a:pt x="290" y="75"/>
                      <a:pt x="1" y="255"/>
                    </a:cubicBezTo>
                    <a:lnTo>
                      <a:pt x="1880" y="1534"/>
                    </a:lnTo>
                    <a:cubicBezTo>
                      <a:pt x="1880" y="1534"/>
                      <a:pt x="1695" y="1"/>
                      <a:pt x="744" y="1"/>
                    </a:cubicBezTo>
                    <a:close/>
                  </a:path>
                </a:pathLst>
              </a:custGeom>
              <a:solidFill>
                <a:srgbClr val="7226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111"/>
              <p:cNvSpPr/>
              <p:nvPr/>
            </p:nvSpPr>
            <p:spPr>
              <a:xfrm>
                <a:off x="1858525" y="1338125"/>
                <a:ext cx="726850" cy="404775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16191" extrusionOk="0">
                    <a:moveTo>
                      <a:pt x="13673" y="1"/>
                    </a:moveTo>
                    <a:cubicBezTo>
                      <a:pt x="4663" y="1"/>
                      <a:pt x="3818" y="5747"/>
                      <a:pt x="1" y="14873"/>
                    </a:cubicBezTo>
                    <a:lnTo>
                      <a:pt x="1279" y="15148"/>
                    </a:lnTo>
                    <a:cubicBezTo>
                      <a:pt x="1279" y="15148"/>
                      <a:pt x="1972" y="12334"/>
                      <a:pt x="3543" y="12334"/>
                    </a:cubicBezTo>
                    <a:cubicBezTo>
                      <a:pt x="3713" y="12334"/>
                      <a:pt x="3895" y="12368"/>
                      <a:pt x="4086" y="12441"/>
                    </a:cubicBezTo>
                    <a:cubicBezTo>
                      <a:pt x="6041" y="13193"/>
                      <a:pt x="6116" y="15524"/>
                      <a:pt x="6116" y="15524"/>
                    </a:cubicBezTo>
                    <a:cubicBezTo>
                      <a:pt x="6116" y="15524"/>
                      <a:pt x="6121" y="15524"/>
                      <a:pt x="6132" y="15524"/>
                    </a:cubicBezTo>
                    <a:cubicBezTo>
                      <a:pt x="6471" y="15524"/>
                      <a:pt x="12322" y="15477"/>
                      <a:pt x="15314" y="12241"/>
                    </a:cubicBezTo>
                    <a:lnTo>
                      <a:pt x="15314" y="12241"/>
                    </a:lnTo>
                    <a:lnTo>
                      <a:pt x="13735" y="14822"/>
                    </a:lnTo>
                    <a:cubicBezTo>
                      <a:pt x="13735" y="14822"/>
                      <a:pt x="14178" y="14861"/>
                      <a:pt x="14852" y="14861"/>
                    </a:cubicBezTo>
                    <a:cubicBezTo>
                      <a:pt x="16149" y="14861"/>
                      <a:pt x="18300" y="14719"/>
                      <a:pt x="19801" y="13895"/>
                    </a:cubicBezTo>
                    <a:lnTo>
                      <a:pt x="19801" y="13895"/>
                    </a:lnTo>
                    <a:lnTo>
                      <a:pt x="18723" y="15800"/>
                    </a:lnTo>
                    <a:cubicBezTo>
                      <a:pt x="18723" y="15800"/>
                      <a:pt x="19969" y="16190"/>
                      <a:pt x="21644" y="16190"/>
                    </a:cubicBezTo>
                    <a:cubicBezTo>
                      <a:pt x="23030" y="16190"/>
                      <a:pt x="24708" y="15923"/>
                      <a:pt x="26217" y="14948"/>
                    </a:cubicBezTo>
                    <a:cubicBezTo>
                      <a:pt x="26217" y="14948"/>
                      <a:pt x="29074" y="1614"/>
                      <a:pt x="16943" y="211"/>
                    </a:cubicBezTo>
                    <a:cubicBezTo>
                      <a:pt x="15746" y="70"/>
                      <a:pt x="14660" y="1"/>
                      <a:pt x="13673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111"/>
              <p:cNvSpPr/>
              <p:nvPr/>
            </p:nvSpPr>
            <p:spPr>
              <a:xfrm>
                <a:off x="1858525" y="1716825"/>
                <a:ext cx="113450" cy="215550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8622" extrusionOk="0">
                    <a:moveTo>
                      <a:pt x="502" y="0"/>
                    </a:moveTo>
                    <a:lnTo>
                      <a:pt x="1" y="8622"/>
                    </a:lnTo>
                    <a:lnTo>
                      <a:pt x="4537" y="8622"/>
                    </a:lnTo>
                    <a:cubicBezTo>
                      <a:pt x="4161" y="7344"/>
                      <a:pt x="4537" y="6065"/>
                      <a:pt x="4537" y="6065"/>
                    </a:cubicBezTo>
                    <a:cubicBezTo>
                      <a:pt x="126" y="5163"/>
                      <a:pt x="1279" y="0"/>
                      <a:pt x="1279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111"/>
              <p:cNvSpPr/>
              <p:nvPr/>
            </p:nvSpPr>
            <p:spPr>
              <a:xfrm>
                <a:off x="1928700" y="1687550"/>
                <a:ext cx="63950" cy="130800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232" extrusionOk="0">
                    <a:moveTo>
                      <a:pt x="754" y="0"/>
                    </a:moveTo>
                    <a:cubicBezTo>
                      <a:pt x="479" y="0"/>
                      <a:pt x="209" y="91"/>
                      <a:pt x="1" y="244"/>
                    </a:cubicBezTo>
                    <a:cubicBezTo>
                      <a:pt x="155" y="201"/>
                      <a:pt x="311" y="179"/>
                      <a:pt x="463" y="179"/>
                    </a:cubicBezTo>
                    <a:cubicBezTo>
                      <a:pt x="756" y="179"/>
                      <a:pt x="1031" y="263"/>
                      <a:pt x="1229" y="444"/>
                    </a:cubicBezTo>
                    <a:cubicBezTo>
                      <a:pt x="1530" y="720"/>
                      <a:pt x="1680" y="1121"/>
                      <a:pt x="1805" y="1547"/>
                    </a:cubicBezTo>
                    <a:cubicBezTo>
                      <a:pt x="1906" y="1973"/>
                      <a:pt x="1981" y="2399"/>
                      <a:pt x="2006" y="2850"/>
                    </a:cubicBezTo>
                    <a:cubicBezTo>
                      <a:pt x="2027" y="3037"/>
                      <a:pt x="2035" y="3223"/>
                      <a:pt x="2038" y="3411"/>
                    </a:cubicBezTo>
                    <a:lnTo>
                      <a:pt x="2038" y="3411"/>
                    </a:lnTo>
                    <a:cubicBezTo>
                      <a:pt x="1996" y="3350"/>
                      <a:pt x="1952" y="3288"/>
                      <a:pt x="1906" y="3226"/>
                    </a:cubicBezTo>
                    <a:cubicBezTo>
                      <a:pt x="1805" y="3076"/>
                      <a:pt x="1705" y="2926"/>
                      <a:pt x="1580" y="2800"/>
                    </a:cubicBezTo>
                    <a:cubicBezTo>
                      <a:pt x="1455" y="2675"/>
                      <a:pt x="1329" y="2525"/>
                      <a:pt x="1154" y="2500"/>
                    </a:cubicBezTo>
                    <a:lnTo>
                      <a:pt x="1154" y="2500"/>
                    </a:lnTo>
                    <a:cubicBezTo>
                      <a:pt x="1279" y="2600"/>
                      <a:pt x="1379" y="2750"/>
                      <a:pt x="1455" y="2901"/>
                    </a:cubicBezTo>
                    <a:cubicBezTo>
                      <a:pt x="1530" y="3051"/>
                      <a:pt x="1605" y="3201"/>
                      <a:pt x="1680" y="3352"/>
                    </a:cubicBezTo>
                    <a:cubicBezTo>
                      <a:pt x="1831" y="3677"/>
                      <a:pt x="1956" y="4003"/>
                      <a:pt x="2081" y="4304"/>
                    </a:cubicBezTo>
                    <a:lnTo>
                      <a:pt x="2432" y="5231"/>
                    </a:lnTo>
                    <a:lnTo>
                      <a:pt x="2482" y="4229"/>
                    </a:lnTo>
                    <a:cubicBezTo>
                      <a:pt x="2507" y="3753"/>
                      <a:pt x="2557" y="3302"/>
                      <a:pt x="2507" y="2825"/>
                    </a:cubicBezTo>
                    <a:cubicBezTo>
                      <a:pt x="2507" y="2700"/>
                      <a:pt x="2507" y="2575"/>
                      <a:pt x="2482" y="2474"/>
                    </a:cubicBezTo>
                    <a:lnTo>
                      <a:pt x="2432" y="2124"/>
                    </a:lnTo>
                    <a:cubicBezTo>
                      <a:pt x="2407" y="1873"/>
                      <a:pt x="2332" y="1647"/>
                      <a:pt x="2257" y="1397"/>
                    </a:cubicBezTo>
                    <a:cubicBezTo>
                      <a:pt x="2106" y="946"/>
                      <a:pt x="1856" y="469"/>
                      <a:pt x="1404" y="194"/>
                    </a:cubicBezTo>
                    <a:cubicBezTo>
                      <a:pt x="1203" y="59"/>
                      <a:pt x="977" y="0"/>
                      <a:pt x="754" y="0"/>
                    </a:cubicBezTo>
                    <a:close/>
                  </a:path>
                </a:pathLst>
              </a:custGeom>
              <a:solidFill>
                <a:srgbClr val="F76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111"/>
              <p:cNvSpPr/>
              <p:nvPr/>
            </p:nvSpPr>
            <p:spPr>
              <a:xfrm>
                <a:off x="1913050" y="1833175"/>
                <a:ext cx="37000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78" extrusionOk="0">
                    <a:moveTo>
                      <a:pt x="1046" y="1"/>
                    </a:moveTo>
                    <a:cubicBezTo>
                      <a:pt x="945" y="1"/>
                      <a:pt x="846" y="39"/>
                      <a:pt x="777" y="108"/>
                    </a:cubicBezTo>
                    <a:lnTo>
                      <a:pt x="126" y="860"/>
                    </a:lnTo>
                    <a:cubicBezTo>
                      <a:pt x="0" y="1010"/>
                      <a:pt x="0" y="1211"/>
                      <a:pt x="151" y="1336"/>
                    </a:cubicBezTo>
                    <a:lnTo>
                      <a:pt x="201" y="1386"/>
                    </a:lnTo>
                    <a:cubicBezTo>
                      <a:pt x="273" y="1446"/>
                      <a:pt x="362" y="1477"/>
                      <a:pt x="448" y="1477"/>
                    </a:cubicBezTo>
                    <a:cubicBezTo>
                      <a:pt x="544" y="1477"/>
                      <a:pt x="637" y="1440"/>
                      <a:pt x="702" y="1361"/>
                    </a:cubicBezTo>
                    <a:lnTo>
                      <a:pt x="1354" y="634"/>
                    </a:lnTo>
                    <a:cubicBezTo>
                      <a:pt x="1479" y="484"/>
                      <a:pt x="1479" y="258"/>
                      <a:pt x="1329" y="133"/>
                    </a:cubicBezTo>
                    <a:lnTo>
                      <a:pt x="1279" y="83"/>
                    </a:lnTo>
                    <a:cubicBezTo>
                      <a:pt x="1211" y="27"/>
                      <a:pt x="1128" y="1"/>
                      <a:pt x="10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111"/>
              <p:cNvSpPr/>
              <p:nvPr/>
            </p:nvSpPr>
            <p:spPr>
              <a:xfrm>
                <a:off x="1883600" y="1801775"/>
                <a:ext cx="407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345" extrusionOk="0">
                    <a:moveTo>
                      <a:pt x="1182" y="1"/>
                    </a:moveTo>
                    <a:cubicBezTo>
                      <a:pt x="1110" y="1"/>
                      <a:pt x="1038" y="21"/>
                      <a:pt x="978" y="61"/>
                    </a:cubicBezTo>
                    <a:lnTo>
                      <a:pt x="201" y="662"/>
                    </a:lnTo>
                    <a:cubicBezTo>
                      <a:pt x="51" y="788"/>
                      <a:pt x="0" y="988"/>
                      <a:pt x="126" y="1139"/>
                    </a:cubicBezTo>
                    <a:lnTo>
                      <a:pt x="176" y="1214"/>
                    </a:lnTo>
                    <a:cubicBezTo>
                      <a:pt x="233" y="1299"/>
                      <a:pt x="330" y="1344"/>
                      <a:pt x="431" y="1344"/>
                    </a:cubicBezTo>
                    <a:cubicBezTo>
                      <a:pt x="508" y="1344"/>
                      <a:pt x="587" y="1318"/>
                      <a:pt x="652" y="1264"/>
                    </a:cubicBezTo>
                    <a:lnTo>
                      <a:pt x="1429" y="662"/>
                    </a:lnTo>
                    <a:cubicBezTo>
                      <a:pt x="1579" y="562"/>
                      <a:pt x="1630" y="337"/>
                      <a:pt x="1504" y="186"/>
                    </a:cubicBezTo>
                    <a:lnTo>
                      <a:pt x="1454" y="136"/>
                    </a:lnTo>
                    <a:cubicBezTo>
                      <a:pt x="1394" y="46"/>
                      <a:pt x="1289" y="1"/>
                      <a:pt x="11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111"/>
              <p:cNvSpPr/>
              <p:nvPr/>
            </p:nvSpPr>
            <p:spPr>
              <a:xfrm>
                <a:off x="1911175" y="1648925"/>
                <a:ext cx="2570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89" extrusionOk="0">
                    <a:moveTo>
                      <a:pt x="413" y="1"/>
                    </a:moveTo>
                    <a:cubicBezTo>
                      <a:pt x="308" y="1"/>
                      <a:pt x="203" y="52"/>
                      <a:pt x="126" y="160"/>
                    </a:cubicBezTo>
                    <a:lnTo>
                      <a:pt x="100" y="210"/>
                    </a:lnTo>
                    <a:cubicBezTo>
                      <a:pt x="0" y="360"/>
                      <a:pt x="25" y="586"/>
                      <a:pt x="176" y="686"/>
                    </a:cubicBezTo>
                    <a:lnTo>
                      <a:pt x="401" y="836"/>
                    </a:lnTo>
                    <a:cubicBezTo>
                      <a:pt x="454" y="872"/>
                      <a:pt x="517" y="889"/>
                      <a:pt x="580" y="889"/>
                    </a:cubicBezTo>
                    <a:cubicBezTo>
                      <a:pt x="696" y="889"/>
                      <a:pt x="813" y="833"/>
                      <a:pt x="877" y="736"/>
                    </a:cubicBezTo>
                    <a:lnTo>
                      <a:pt x="902" y="686"/>
                    </a:lnTo>
                    <a:cubicBezTo>
                      <a:pt x="1028" y="511"/>
                      <a:pt x="978" y="310"/>
                      <a:pt x="827" y="210"/>
                    </a:cubicBezTo>
                    <a:lnTo>
                      <a:pt x="602" y="60"/>
                    </a:lnTo>
                    <a:cubicBezTo>
                      <a:pt x="544" y="21"/>
                      <a:pt x="47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111"/>
              <p:cNvSpPr/>
              <p:nvPr/>
            </p:nvSpPr>
            <p:spPr>
              <a:xfrm>
                <a:off x="1576575" y="2204300"/>
                <a:ext cx="1060175" cy="1181675"/>
              </a:xfrm>
              <a:custGeom>
                <a:avLst/>
                <a:gdLst/>
                <a:ahLst/>
                <a:cxnLst/>
                <a:rect l="l" t="t" r="r" b="b"/>
                <a:pathLst>
                  <a:path w="42407" h="47267" extrusionOk="0">
                    <a:moveTo>
                      <a:pt x="16216" y="0"/>
                    </a:moveTo>
                    <a:cubicBezTo>
                      <a:pt x="16216" y="0"/>
                      <a:pt x="5038" y="3158"/>
                      <a:pt x="2582" y="10125"/>
                    </a:cubicBezTo>
                    <a:cubicBezTo>
                      <a:pt x="101" y="17118"/>
                      <a:pt x="1" y="45163"/>
                      <a:pt x="11906" y="46767"/>
                    </a:cubicBezTo>
                    <a:cubicBezTo>
                      <a:pt x="11906" y="46767"/>
                      <a:pt x="14134" y="47267"/>
                      <a:pt x="17123" y="47267"/>
                    </a:cubicBezTo>
                    <a:cubicBezTo>
                      <a:pt x="19448" y="47267"/>
                      <a:pt x="22233" y="46965"/>
                      <a:pt x="24788" y="45890"/>
                    </a:cubicBezTo>
                    <a:cubicBezTo>
                      <a:pt x="24788" y="45890"/>
                      <a:pt x="27156" y="46109"/>
                      <a:pt x="30396" y="46109"/>
                    </a:cubicBezTo>
                    <a:cubicBezTo>
                      <a:pt x="33635" y="46109"/>
                      <a:pt x="37745" y="45890"/>
                      <a:pt x="41229" y="45013"/>
                    </a:cubicBezTo>
                    <a:cubicBezTo>
                      <a:pt x="41229" y="45013"/>
                      <a:pt x="42106" y="33384"/>
                      <a:pt x="42257" y="29324"/>
                    </a:cubicBezTo>
                    <a:cubicBezTo>
                      <a:pt x="42407" y="25238"/>
                      <a:pt x="39224" y="14211"/>
                      <a:pt x="39224" y="14211"/>
                    </a:cubicBezTo>
                    <a:lnTo>
                      <a:pt x="38171" y="4236"/>
                    </a:lnTo>
                    <a:cubicBezTo>
                      <a:pt x="34813" y="1529"/>
                      <a:pt x="30452" y="652"/>
                      <a:pt x="30452" y="652"/>
                    </a:cubicBezTo>
                    <a:cubicBezTo>
                      <a:pt x="30452" y="652"/>
                      <a:pt x="30377" y="7594"/>
                      <a:pt x="25364" y="8597"/>
                    </a:cubicBezTo>
                    <a:cubicBezTo>
                      <a:pt x="25109" y="8649"/>
                      <a:pt x="24856" y="8673"/>
                      <a:pt x="24606" y="8673"/>
                    </a:cubicBezTo>
                    <a:cubicBezTo>
                      <a:pt x="19921" y="8673"/>
                      <a:pt x="16216" y="0"/>
                      <a:pt x="16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111"/>
              <p:cNvSpPr/>
              <p:nvPr/>
            </p:nvSpPr>
            <p:spPr>
              <a:xfrm>
                <a:off x="2297750" y="2310175"/>
                <a:ext cx="498775" cy="1538875"/>
              </a:xfrm>
              <a:custGeom>
                <a:avLst/>
                <a:gdLst/>
                <a:ahLst/>
                <a:cxnLst/>
                <a:rect l="l" t="t" r="r" b="b"/>
                <a:pathLst>
                  <a:path w="19951" h="61555" extrusionOk="0">
                    <a:moveTo>
                      <a:pt x="9324" y="1"/>
                    </a:moveTo>
                    <a:cubicBezTo>
                      <a:pt x="1" y="1"/>
                      <a:pt x="9049" y="16793"/>
                      <a:pt x="10377" y="30051"/>
                    </a:cubicBezTo>
                    <a:cubicBezTo>
                      <a:pt x="11705" y="43284"/>
                      <a:pt x="14638" y="61555"/>
                      <a:pt x="14638" y="61555"/>
                    </a:cubicBezTo>
                    <a:lnTo>
                      <a:pt x="19951" y="61555"/>
                    </a:lnTo>
                    <a:cubicBezTo>
                      <a:pt x="19074" y="47018"/>
                      <a:pt x="17770" y="36718"/>
                      <a:pt x="17770" y="32206"/>
                    </a:cubicBezTo>
                    <a:cubicBezTo>
                      <a:pt x="17770" y="27695"/>
                      <a:pt x="15289" y="12883"/>
                      <a:pt x="14287" y="7194"/>
                    </a:cubicBezTo>
                    <a:cubicBezTo>
                      <a:pt x="13259" y="1529"/>
                      <a:pt x="9324" y="1"/>
                      <a:pt x="9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111"/>
              <p:cNvSpPr/>
              <p:nvPr/>
            </p:nvSpPr>
            <p:spPr>
              <a:xfrm>
                <a:off x="2469450" y="2565825"/>
                <a:ext cx="119700" cy="76820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307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1" y="527"/>
                      <a:pt x="752" y="1078"/>
                      <a:pt x="1078" y="1654"/>
                    </a:cubicBezTo>
                    <a:cubicBezTo>
                      <a:pt x="1379" y="2206"/>
                      <a:pt x="1654" y="2807"/>
                      <a:pt x="1905" y="3409"/>
                    </a:cubicBezTo>
                    <a:cubicBezTo>
                      <a:pt x="2381" y="4612"/>
                      <a:pt x="2757" y="5865"/>
                      <a:pt x="2983" y="7143"/>
                    </a:cubicBezTo>
                    <a:cubicBezTo>
                      <a:pt x="3208" y="8421"/>
                      <a:pt x="3308" y="9725"/>
                      <a:pt x="3384" y="11028"/>
                    </a:cubicBezTo>
                    <a:lnTo>
                      <a:pt x="3634" y="14988"/>
                    </a:lnTo>
                    <a:cubicBezTo>
                      <a:pt x="3985" y="20226"/>
                      <a:pt x="4361" y="25489"/>
                      <a:pt x="4787" y="30727"/>
                    </a:cubicBezTo>
                    <a:cubicBezTo>
                      <a:pt x="4587" y="25464"/>
                      <a:pt x="4336" y="20201"/>
                      <a:pt x="4060" y="14963"/>
                    </a:cubicBezTo>
                    <a:lnTo>
                      <a:pt x="3835" y="11003"/>
                    </a:lnTo>
                    <a:cubicBezTo>
                      <a:pt x="3760" y="9700"/>
                      <a:pt x="3735" y="8371"/>
                      <a:pt x="3459" y="7068"/>
                    </a:cubicBezTo>
                    <a:cubicBezTo>
                      <a:pt x="3208" y="5740"/>
                      <a:pt x="2832" y="4461"/>
                      <a:pt x="2231" y="3258"/>
                    </a:cubicBezTo>
                    <a:cubicBezTo>
                      <a:pt x="1679" y="2055"/>
                      <a:pt x="953" y="928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111"/>
              <p:cNvSpPr/>
              <p:nvPr/>
            </p:nvSpPr>
            <p:spPr>
              <a:xfrm>
                <a:off x="2521450" y="2506725"/>
                <a:ext cx="410425" cy="517350"/>
              </a:xfrm>
              <a:custGeom>
                <a:avLst/>
                <a:gdLst/>
                <a:ahLst/>
                <a:cxnLst/>
                <a:rect l="l" t="t" r="r" b="b"/>
                <a:pathLst>
                  <a:path w="16417" h="20694" extrusionOk="0">
                    <a:moveTo>
                      <a:pt x="7895" y="1"/>
                    </a:moveTo>
                    <a:cubicBezTo>
                      <a:pt x="7605" y="1"/>
                      <a:pt x="7333" y="190"/>
                      <a:pt x="7244" y="460"/>
                    </a:cubicBezTo>
                    <a:lnTo>
                      <a:pt x="3459" y="10460"/>
                    </a:lnTo>
                    <a:lnTo>
                      <a:pt x="176" y="18906"/>
                    </a:lnTo>
                    <a:cubicBezTo>
                      <a:pt x="0" y="19357"/>
                      <a:pt x="301" y="19833"/>
                      <a:pt x="777" y="19883"/>
                    </a:cubicBezTo>
                    <a:lnTo>
                      <a:pt x="8221" y="20685"/>
                    </a:lnTo>
                    <a:cubicBezTo>
                      <a:pt x="8258" y="20691"/>
                      <a:pt x="8295" y="20694"/>
                      <a:pt x="8331" y="20694"/>
                    </a:cubicBezTo>
                    <a:cubicBezTo>
                      <a:pt x="8613" y="20694"/>
                      <a:pt x="8862" y="20526"/>
                      <a:pt x="8973" y="20259"/>
                    </a:cubicBezTo>
                    <a:lnTo>
                      <a:pt x="16241" y="1963"/>
                    </a:lnTo>
                    <a:cubicBezTo>
                      <a:pt x="16417" y="1512"/>
                      <a:pt x="16116" y="1036"/>
                      <a:pt x="15665" y="961"/>
                    </a:cubicBezTo>
                    <a:lnTo>
                      <a:pt x="7995" y="8"/>
                    </a:lnTo>
                    <a:cubicBezTo>
                      <a:pt x="7962" y="3"/>
                      <a:pt x="7928" y="1"/>
                      <a:pt x="7895" y="1"/>
                    </a:cubicBezTo>
                    <a:close/>
                  </a:path>
                </a:pathLst>
              </a:custGeom>
              <a:solidFill>
                <a:srgbClr val="0F3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111"/>
              <p:cNvSpPr/>
              <p:nvPr/>
            </p:nvSpPr>
            <p:spPr>
              <a:xfrm>
                <a:off x="2506400" y="2748925"/>
                <a:ext cx="359050" cy="348250"/>
              </a:xfrm>
              <a:custGeom>
                <a:avLst/>
                <a:gdLst/>
                <a:ahLst/>
                <a:cxnLst/>
                <a:rect l="l" t="t" r="r" b="b"/>
                <a:pathLst>
                  <a:path w="14362" h="13930" extrusionOk="0">
                    <a:moveTo>
                      <a:pt x="3781" y="0"/>
                    </a:moveTo>
                    <a:cubicBezTo>
                      <a:pt x="680" y="0"/>
                      <a:pt x="1" y="8240"/>
                      <a:pt x="1" y="8240"/>
                    </a:cubicBezTo>
                    <a:lnTo>
                      <a:pt x="3334" y="13930"/>
                    </a:lnTo>
                    <a:cubicBezTo>
                      <a:pt x="6367" y="13904"/>
                      <a:pt x="8272" y="13228"/>
                      <a:pt x="9475" y="12451"/>
                    </a:cubicBezTo>
                    <a:cubicBezTo>
                      <a:pt x="10753" y="11599"/>
                      <a:pt x="11480" y="10145"/>
                      <a:pt x="11530" y="8616"/>
                    </a:cubicBezTo>
                    <a:lnTo>
                      <a:pt x="11555" y="7990"/>
                    </a:lnTo>
                    <a:cubicBezTo>
                      <a:pt x="11856" y="7965"/>
                      <a:pt x="12181" y="7839"/>
                      <a:pt x="12482" y="7739"/>
                    </a:cubicBezTo>
                    <a:cubicBezTo>
                      <a:pt x="12933" y="7539"/>
                      <a:pt x="13234" y="7112"/>
                      <a:pt x="13234" y="6636"/>
                    </a:cubicBezTo>
                    <a:lnTo>
                      <a:pt x="13234" y="6586"/>
                    </a:lnTo>
                    <a:cubicBezTo>
                      <a:pt x="13234" y="5915"/>
                      <a:pt x="12675" y="5384"/>
                      <a:pt x="12021" y="5384"/>
                    </a:cubicBezTo>
                    <a:cubicBezTo>
                      <a:pt x="11942" y="5384"/>
                      <a:pt x="11861" y="5392"/>
                      <a:pt x="11780" y="5408"/>
                    </a:cubicBezTo>
                    <a:cubicBezTo>
                      <a:pt x="9976" y="5784"/>
                      <a:pt x="8096" y="5934"/>
                      <a:pt x="8096" y="5934"/>
                    </a:cubicBezTo>
                    <a:cubicBezTo>
                      <a:pt x="10552" y="5483"/>
                      <a:pt x="12557" y="4481"/>
                      <a:pt x="13635" y="3854"/>
                    </a:cubicBezTo>
                    <a:cubicBezTo>
                      <a:pt x="14136" y="3579"/>
                      <a:pt x="14362" y="2977"/>
                      <a:pt x="14161" y="2426"/>
                    </a:cubicBezTo>
                    <a:lnTo>
                      <a:pt x="14161" y="2376"/>
                    </a:lnTo>
                    <a:cubicBezTo>
                      <a:pt x="13993" y="1871"/>
                      <a:pt x="13504" y="1561"/>
                      <a:pt x="12996" y="1561"/>
                    </a:cubicBezTo>
                    <a:cubicBezTo>
                      <a:pt x="12823" y="1561"/>
                      <a:pt x="12648" y="1597"/>
                      <a:pt x="12482" y="1674"/>
                    </a:cubicBezTo>
                    <a:cubicBezTo>
                      <a:pt x="9036" y="3240"/>
                      <a:pt x="6246" y="3534"/>
                      <a:pt x="4638" y="3534"/>
                    </a:cubicBezTo>
                    <a:cubicBezTo>
                      <a:pt x="3673" y="3534"/>
                      <a:pt x="3134" y="3428"/>
                      <a:pt x="3134" y="3428"/>
                    </a:cubicBezTo>
                    <a:lnTo>
                      <a:pt x="4287" y="70"/>
                    </a:lnTo>
                    <a:cubicBezTo>
                      <a:pt x="4111" y="23"/>
                      <a:pt x="3943" y="0"/>
                      <a:pt x="3781" y="0"/>
                    </a:cubicBezTo>
                    <a:close/>
                  </a:path>
                </a:pathLst>
              </a:custGeom>
              <a:solidFill>
                <a:srgbClr val="FA9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111"/>
              <p:cNvSpPr/>
              <p:nvPr/>
            </p:nvSpPr>
            <p:spPr>
              <a:xfrm>
                <a:off x="1955025" y="2951775"/>
                <a:ext cx="51445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20578" h="4438" extrusionOk="0">
                    <a:moveTo>
                      <a:pt x="20577" y="1"/>
                    </a:moveTo>
                    <a:cubicBezTo>
                      <a:pt x="20151" y="126"/>
                      <a:pt x="19750" y="277"/>
                      <a:pt x="19324" y="402"/>
                    </a:cubicBezTo>
                    <a:lnTo>
                      <a:pt x="18071" y="753"/>
                    </a:lnTo>
                    <a:cubicBezTo>
                      <a:pt x="17219" y="1003"/>
                      <a:pt x="16367" y="1229"/>
                      <a:pt x="15514" y="1404"/>
                    </a:cubicBezTo>
                    <a:cubicBezTo>
                      <a:pt x="13810" y="1805"/>
                      <a:pt x="12081" y="2156"/>
                      <a:pt x="10377" y="2507"/>
                    </a:cubicBezTo>
                    <a:cubicBezTo>
                      <a:pt x="8647" y="2858"/>
                      <a:pt x="6918" y="3159"/>
                      <a:pt x="5189" y="3485"/>
                    </a:cubicBezTo>
                    <a:lnTo>
                      <a:pt x="1" y="4437"/>
                    </a:lnTo>
                    <a:cubicBezTo>
                      <a:pt x="903" y="4387"/>
                      <a:pt x="1755" y="4287"/>
                      <a:pt x="2632" y="4186"/>
                    </a:cubicBezTo>
                    <a:cubicBezTo>
                      <a:pt x="3509" y="4086"/>
                      <a:pt x="4387" y="3986"/>
                      <a:pt x="5264" y="3861"/>
                    </a:cubicBezTo>
                    <a:cubicBezTo>
                      <a:pt x="6993" y="3635"/>
                      <a:pt x="8748" y="3334"/>
                      <a:pt x="10477" y="3008"/>
                    </a:cubicBezTo>
                    <a:cubicBezTo>
                      <a:pt x="12181" y="2658"/>
                      <a:pt x="13910" y="2282"/>
                      <a:pt x="15615" y="1780"/>
                    </a:cubicBezTo>
                    <a:cubicBezTo>
                      <a:pt x="17294" y="1304"/>
                      <a:pt x="18998" y="778"/>
                      <a:pt x="205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111"/>
              <p:cNvSpPr/>
              <p:nvPr/>
            </p:nvSpPr>
            <p:spPr>
              <a:xfrm>
                <a:off x="1934975" y="3127850"/>
                <a:ext cx="622200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24888" h="10328" extrusionOk="0">
                    <a:moveTo>
                      <a:pt x="24888" y="1"/>
                    </a:moveTo>
                    <a:lnTo>
                      <a:pt x="24888" y="1"/>
                    </a:lnTo>
                    <a:cubicBezTo>
                      <a:pt x="24086" y="828"/>
                      <a:pt x="23284" y="1655"/>
                      <a:pt x="22382" y="2407"/>
                    </a:cubicBezTo>
                    <a:cubicBezTo>
                      <a:pt x="21530" y="3184"/>
                      <a:pt x="20602" y="3860"/>
                      <a:pt x="19650" y="4512"/>
                    </a:cubicBezTo>
                    <a:cubicBezTo>
                      <a:pt x="18697" y="5164"/>
                      <a:pt x="17695" y="5765"/>
                      <a:pt x="16692" y="6316"/>
                    </a:cubicBezTo>
                    <a:cubicBezTo>
                      <a:pt x="15665" y="6843"/>
                      <a:pt x="14612" y="7319"/>
                      <a:pt x="13560" y="7745"/>
                    </a:cubicBezTo>
                    <a:cubicBezTo>
                      <a:pt x="11404" y="8597"/>
                      <a:pt x="9174" y="9199"/>
                      <a:pt x="6918" y="9625"/>
                    </a:cubicBezTo>
                    <a:cubicBezTo>
                      <a:pt x="5765" y="9825"/>
                      <a:pt x="4637" y="9976"/>
                      <a:pt x="3484" y="10076"/>
                    </a:cubicBezTo>
                    <a:cubicBezTo>
                      <a:pt x="2640" y="10149"/>
                      <a:pt x="1796" y="10196"/>
                      <a:pt x="943" y="10196"/>
                    </a:cubicBezTo>
                    <a:cubicBezTo>
                      <a:pt x="630" y="10196"/>
                      <a:pt x="316" y="10190"/>
                      <a:pt x="1" y="10176"/>
                    </a:cubicBezTo>
                    <a:lnTo>
                      <a:pt x="1" y="10176"/>
                    </a:lnTo>
                    <a:cubicBezTo>
                      <a:pt x="876" y="10281"/>
                      <a:pt x="1759" y="10328"/>
                      <a:pt x="2644" y="10328"/>
                    </a:cubicBezTo>
                    <a:cubicBezTo>
                      <a:pt x="4089" y="10328"/>
                      <a:pt x="5538" y="10203"/>
                      <a:pt x="6968" y="10001"/>
                    </a:cubicBezTo>
                    <a:cubicBezTo>
                      <a:pt x="9299" y="9675"/>
                      <a:pt x="11555" y="9048"/>
                      <a:pt x="13735" y="8221"/>
                    </a:cubicBezTo>
                    <a:cubicBezTo>
                      <a:pt x="14813" y="7770"/>
                      <a:pt x="15890" y="7269"/>
                      <a:pt x="16918" y="6717"/>
                    </a:cubicBezTo>
                    <a:cubicBezTo>
                      <a:pt x="17920" y="6141"/>
                      <a:pt x="18948" y="5539"/>
                      <a:pt x="19875" y="4838"/>
                    </a:cubicBezTo>
                    <a:cubicBezTo>
                      <a:pt x="21755" y="3459"/>
                      <a:pt x="23459" y="1830"/>
                      <a:pt x="24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111"/>
              <p:cNvSpPr/>
              <p:nvPr/>
            </p:nvSpPr>
            <p:spPr>
              <a:xfrm>
                <a:off x="2409925" y="2917325"/>
                <a:ext cx="20177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8071" h="10227" extrusionOk="0">
                    <a:moveTo>
                      <a:pt x="3609" y="1"/>
                    </a:moveTo>
                    <a:lnTo>
                      <a:pt x="0" y="1229"/>
                    </a:lnTo>
                    <a:lnTo>
                      <a:pt x="4787" y="10226"/>
                    </a:lnTo>
                    <a:lnTo>
                      <a:pt x="8070" y="7695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111"/>
              <p:cNvSpPr/>
              <p:nvPr/>
            </p:nvSpPr>
            <p:spPr>
              <a:xfrm>
                <a:off x="1970700" y="2659175"/>
                <a:ext cx="745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57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76" y="2632"/>
                      <a:pt x="627" y="5264"/>
                      <a:pt x="1053" y="7895"/>
                    </a:cubicBezTo>
                    <a:cubicBezTo>
                      <a:pt x="1454" y="10502"/>
                      <a:pt x="1930" y="13134"/>
                      <a:pt x="2481" y="15740"/>
                    </a:cubicBezTo>
                    <a:lnTo>
                      <a:pt x="2983" y="15615"/>
                    </a:lnTo>
                    <a:cubicBezTo>
                      <a:pt x="2356" y="13033"/>
                      <a:pt x="1805" y="10452"/>
                      <a:pt x="1303" y="7845"/>
                    </a:cubicBezTo>
                    <a:cubicBezTo>
                      <a:pt x="802" y="5239"/>
                      <a:pt x="351" y="2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111"/>
              <p:cNvSpPr/>
              <p:nvPr/>
            </p:nvSpPr>
            <p:spPr>
              <a:xfrm>
                <a:off x="1820950" y="3315200"/>
                <a:ext cx="779475" cy="146600"/>
              </a:xfrm>
              <a:custGeom>
                <a:avLst/>
                <a:gdLst/>
                <a:ahLst/>
                <a:cxnLst/>
                <a:rect l="l" t="t" r="r" b="b"/>
                <a:pathLst>
                  <a:path w="31179" h="5864" extrusionOk="0">
                    <a:moveTo>
                      <a:pt x="30602" y="0"/>
                    </a:moveTo>
                    <a:cubicBezTo>
                      <a:pt x="30602" y="0"/>
                      <a:pt x="27929" y="1533"/>
                      <a:pt x="20391" y="1533"/>
                    </a:cubicBezTo>
                    <a:cubicBezTo>
                      <a:pt x="18989" y="1533"/>
                      <a:pt x="17418" y="1480"/>
                      <a:pt x="15664" y="1354"/>
                    </a:cubicBezTo>
                    <a:cubicBezTo>
                      <a:pt x="15664" y="1354"/>
                      <a:pt x="11059" y="2798"/>
                      <a:pt x="7416" y="2798"/>
                    </a:cubicBezTo>
                    <a:cubicBezTo>
                      <a:pt x="7072" y="2798"/>
                      <a:pt x="6738" y="2785"/>
                      <a:pt x="6416" y="2757"/>
                    </a:cubicBezTo>
                    <a:cubicBezTo>
                      <a:pt x="2657" y="2431"/>
                      <a:pt x="501" y="1905"/>
                      <a:pt x="501" y="1905"/>
                    </a:cubicBezTo>
                    <a:lnTo>
                      <a:pt x="0" y="3334"/>
                    </a:lnTo>
                    <a:cubicBezTo>
                      <a:pt x="0" y="3334"/>
                      <a:pt x="9537" y="5864"/>
                      <a:pt x="19338" y="5864"/>
                    </a:cubicBezTo>
                    <a:cubicBezTo>
                      <a:pt x="23469" y="5864"/>
                      <a:pt x="27648" y="5414"/>
                      <a:pt x="31178" y="4136"/>
                    </a:cubicBezTo>
                    <a:lnTo>
                      <a:pt x="306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111"/>
              <p:cNvSpPr/>
              <p:nvPr/>
            </p:nvSpPr>
            <p:spPr>
              <a:xfrm>
                <a:off x="1903650" y="2201775"/>
                <a:ext cx="307050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12282" h="10164" extrusionOk="0">
                    <a:moveTo>
                      <a:pt x="3158" y="1"/>
                    </a:moveTo>
                    <a:lnTo>
                      <a:pt x="0" y="1254"/>
                    </a:lnTo>
                    <a:cubicBezTo>
                      <a:pt x="0" y="1254"/>
                      <a:pt x="2818" y="10163"/>
                      <a:pt x="8302" y="10163"/>
                    </a:cubicBezTo>
                    <a:cubicBezTo>
                      <a:pt x="9501" y="10163"/>
                      <a:pt x="10828" y="9737"/>
                      <a:pt x="12281" y="8698"/>
                    </a:cubicBezTo>
                    <a:cubicBezTo>
                      <a:pt x="12281" y="8698"/>
                      <a:pt x="6517" y="8121"/>
                      <a:pt x="3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111"/>
              <p:cNvSpPr/>
              <p:nvPr/>
            </p:nvSpPr>
            <p:spPr>
              <a:xfrm>
                <a:off x="2210675" y="2220575"/>
                <a:ext cx="198025" cy="238350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534" extrusionOk="0">
                    <a:moveTo>
                      <a:pt x="5088" y="1"/>
                    </a:moveTo>
                    <a:cubicBezTo>
                      <a:pt x="4486" y="7520"/>
                      <a:pt x="0" y="7946"/>
                      <a:pt x="0" y="7946"/>
                    </a:cubicBezTo>
                    <a:cubicBezTo>
                      <a:pt x="1275" y="9075"/>
                      <a:pt x="2350" y="9534"/>
                      <a:pt x="3255" y="9534"/>
                    </a:cubicBezTo>
                    <a:cubicBezTo>
                      <a:pt x="7191" y="9534"/>
                      <a:pt x="7920" y="853"/>
                      <a:pt x="7920" y="853"/>
                    </a:cubicBezTo>
                    <a:cubicBezTo>
                      <a:pt x="6166" y="101"/>
                      <a:pt x="5088" y="1"/>
                      <a:pt x="5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111"/>
              <p:cNvSpPr/>
              <p:nvPr/>
            </p:nvSpPr>
            <p:spPr>
              <a:xfrm>
                <a:off x="2650525" y="3751925"/>
                <a:ext cx="14600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840" h="3885" extrusionOk="0">
                    <a:moveTo>
                      <a:pt x="5664" y="0"/>
                    </a:moveTo>
                    <a:lnTo>
                      <a:pt x="0" y="526"/>
                    </a:lnTo>
                    <a:lnTo>
                      <a:pt x="527" y="3885"/>
                    </a:lnTo>
                    <a:lnTo>
                      <a:pt x="5840" y="3885"/>
                    </a:lnTo>
                    <a:lnTo>
                      <a:pt x="56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9" name="Google Shape;5039;p111"/>
            <p:cNvSpPr/>
            <p:nvPr/>
          </p:nvSpPr>
          <p:spPr>
            <a:xfrm rot="637013">
              <a:off x="1017831" y="257883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111"/>
            <p:cNvSpPr/>
            <p:nvPr/>
          </p:nvSpPr>
          <p:spPr>
            <a:xfrm rot="637013">
              <a:off x="1203756" y="263376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111"/>
            <p:cNvSpPr/>
            <p:nvPr/>
          </p:nvSpPr>
          <p:spPr>
            <a:xfrm rot="637013">
              <a:off x="2405906" y="244340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111"/>
            <p:cNvSpPr/>
            <p:nvPr/>
          </p:nvSpPr>
          <p:spPr>
            <a:xfrm rot="637013">
              <a:off x="2600331" y="2410356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111"/>
            <p:cNvSpPr/>
            <p:nvPr/>
          </p:nvSpPr>
          <p:spPr>
            <a:xfrm rot="637013">
              <a:off x="3876881" y="2531169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111"/>
            <p:cNvSpPr/>
            <p:nvPr/>
          </p:nvSpPr>
          <p:spPr>
            <a:xfrm rot="637013">
              <a:off x="4094206" y="2523431"/>
              <a:ext cx="43391" cy="41286"/>
            </a:xfrm>
            <a:custGeom>
              <a:avLst/>
              <a:gdLst/>
              <a:ahLst/>
              <a:cxnLst/>
              <a:rect l="l" t="t" r="r" b="b"/>
              <a:pathLst>
                <a:path w="369" h="351" extrusionOk="0">
                  <a:moveTo>
                    <a:pt x="203" y="0"/>
                  </a:moveTo>
                  <a:cubicBezTo>
                    <a:pt x="111" y="0"/>
                    <a:pt x="19" y="56"/>
                    <a:pt x="19" y="148"/>
                  </a:cubicBezTo>
                  <a:cubicBezTo>
                    <a:pt x="0" y="240"/>
                    <a:pt x="74" y="332"/>
                    <a:pt x="166" y="351"/>
                  </a:cubicBezTo>
                  <a:cubicBezTo>
                    <a:pt x="258" y="351"/>
                    <a:pt x="350" y="296"/>
                    <a:pt x="350" y="203"/>
                  </a:cubicBezTo>
                  <a:cubicBezTo>
                    <a:pt x="369" y="93"/>
                    <a:pt x="295" y="19"/>
                    <a:pt x="203" y="0"/>
                  </a:cubicBezTo>
                  <a:close/>
                </a:path>
              </a:pathLst>
            </a:custGeom>
            <a:solidFill>
              <a:srgbClr val="291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8" name="Google Shape;5048;p111"/>
          <p:cNvSpPr txBox="1">
            <a:spLocks noGrp="1"/>
          </p:cNvSpPr>
          <p:nvPr>
            <p:ph type="subTitle" idx="1"/>
          </p:nvPr>
        </p:nvSpPr>
        <p:spPr>
          <a:xfrm>
            <a:off x="5426600" y="1706250"/>
            <a:ext cx="2526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id-ID" dirty="0"/>
              <a:t>Irpanmaulana038.im</a:t>
            </a:r>
            <a:r>
              <a:rPr lang="en" dirty="0"/>
              <a:t>@</a:t>
            </a:r>
            <a:r>
              <a:rPr lang="id-ID" dirty="0"/>
              <a:t>gmail</a:t>
            </a:r>
            <a:r>
              <a:rPr lang="en" dirty="0"/>
              <a:t>.com</a:t>
            </a:r>
            <a:endParaRPr dirty="0"/>
          </a:p>
          <a:p>
            <a:pPr marL="0" lvl="0" indent="0"/>
            <a:r>
              <a:rPr lang="en-ID" dirty="0"/>
              <a:t>linkedin.com/in/irpan-maulana-87a1332b5</a:t>
            </a:r>
            <a:endParaRPr dirty="0"/>
          </a:p>
        </p:txBody>
      </p:sp>
      <p:sp>
        <p:nvSpPr>
          <p:cNvPr id="5049" name="Google Shape;5049;p111"/>
          <p:cNvSpPr txBox="1">
            <a:spLocks noGrp="1"/>
          </p:cNvSpPr>
          <p:nvPr>
            <p:ph type="ctrTitle"/>
          </p:nvPr>
        </p:nvSpPr>
        <p:spPr>
          <a:xfrm>
            <a:off x="713231" y="857975"/>
            <a:ext cx="3621300" cy="8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062" name="Google Shape;5062;p111"/>
          <p:cNvSpPr txBox="1"/>
          <p:nvPr/>
        </p:nvSpPr>
        <p:spPr>
          <a:xfrm>
            <a:off x="5426600" y="1204475"/>
            <a:ext cx="2526300" cy="389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Do you have any questions?</a:t>
            </a:r>
            <a:endParaRPr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5" name="Google Shape;3647;p61">
            <a:extLst>
              <a:ext uri="{FF2B5EF4-FFF2-40B4-BE49-F238E27FC236}">
                <a16:creationId xmlns:a16="http://schemas.microsoft.com/office/drawing/2014/main" id="{2D3B3E98-4161-F0F3-8005-7F63D4F55B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311" y="192438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648;p61">
            <a:extLst>
              <a:ext uri="{FF2B5EF4-FFF2-40B4-BE49-F238E27FC236}">
                <a16:creationId xmlns:a16="http://schemas.microsoft.com/office/drawing/2014/main" id="{38979102-B887-2EB0-D3B6-9CB6588C2398}"/>
              </a:ext>
            </a:extLst>
          </p:cNvPr>
          <p:cNvSpPr txBox="1"/>
          <p:nvPr/>
        </p:nvSpPr>
        <p:spPr>
          <a:xfrm>
            <a:off x="7263636" y="178388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rgbClr val="FFFFFF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Google Shape;3649;p61">
            <a:extLst>
              <a:ext uri="{FF2B5EF4-FFF2-40B4-BE49-F238E27FC236}">
                <a16:creationId xmlns:a16="http://schemas.microsoft.com/office/drawing/2014/main" id="{0DC07C1F-2F2A-955C-096A-BCDD90F0C1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79" b="2079"/>
          <a:stretch/>
        </p:blipFill>
        <p:spPr>
          <a:xfrm>
            <a:off x="7740861" y="262388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64"/>
          <p:cNvSpPr txBox="1">
            <a:spLocks noGrp="1"/>
          </p:cNvSpPr>
          <p:nvPr>
            <p:ph type="subTitle" idx="1"/>
          </p:nvPr>
        </p:nvSpPr>
        <p:spPr>
          <a:xfrm>
            <a:off x="1547557" y="1448664"/>
            <a:ext cx="6048886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ID/X Partners is a consulting firm </a:t>
            </a:r>
            <a:r>
              <a:rPr lang="en-US" dirty="0" err="1"/>
              <a:t>specialising</a:t>
            </a:r>
            <a:r>
              <a:rPr lang="en-US" dirty="0"/>
              <a:t> in information technology solutions. </a:t>
            </a:r>
            <a:r>
              <a:rPr lang="en-US" dirty="0" err="1"/>
              <a:t>specialising</a:t>
            </a:r>
            <a:r>
              <a:rPr lang="en-US" dirty="0"/>
              <a:t> in leveraging data analytics and decision making (DAD) solutions combined with risk management and integrated marketing disciplines to help clients </a:t>
            </a:r>
            <a:r>
              <a:rPr lang="en-US" dirty="0" err="1"/>
              <a:t>optimise</a:t>
            </a:r>
            <a:r>
              <a:rPr lang="en-US" dirty="0"/>
              <a:t> portfolio profitability and business processes </a:t>
            </a:r>
            <a:endParaRPr dirty="0"/>
          </a:p>
        </p:txBody>
      </p:sp>
      <p:sp>
        <p:nvSpPr>
          <p:cNvPr id="3680" name="Google Shape;3680;p64"/>
          <p:cNvSpPr txBox="1">
            <a:spLocks noGrp="1"/>
          </p:cNvSpPr>
          <p:nvPr>
            <p:ph type="title"/>
          </p:nvPr>
        </p:nvSpPr>
        <p:spPr>
          <a:xfrm>
            <a:off x="3348308" y="677921"/>
            <a:ext cx="2447384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About ID/X Partners</a:t>
            </a:r>
            <a:endParaRPr b="1" dirty="0"/>
          </a:p>
        </p:txBody>
      </p:sp>
      <p:pic>
        <p:nvPicPr>
          <p:cNvPr id="2" name="Google Shape;3649;p61">
            <a:extLst>
              <a:ext uri="{FF2B5EF4-FFF2-40B4-BE49-F238E27FC236}">
                <a16:creationId xmlns:a16="http://schemas.microsoft.com/office/drawing/2014/main" id="{FAA39B08-5FE8-3562-056A-88B4A920FE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079" b="2079"/>
          <a:stretch/>
        </p:blipFill>
        <p:spPr>
          <a:xfrm>
            <a:off x="7815289" y="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BA4"/>
        </a:solidFill>
        <a:effectLst/>
      </p:bgPr>
    </p:bg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63"/>
          <p:cNvSpPr txBox="1">
            <a:spLocks noGrp="1"/>
          </p:cNvSpPr>
          <p:nvPr>
            <p:ph type="title" idx="15"/>
          </p:nvPr>
        </p:nvSpPr>
        <p:spPr>
          <a:xfrm>
            <a:off x="701448" y="954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latin typeface="Space Grotesk"/>
                <a:ea typeface="Space Grotesk"/>
                <a:cs typeface="Space Grotesk"/>
                <a:sym typeface="Space Grotesk"/>
              </a:rPr>
              <a:t>Case Study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663" name="Google Shape;3663;p63"/>
          <p:cNvSpPr txBox="1">
            <a:spLocks noGrp="1"/>
          </p:cNvSpPr>
          <p:nvPr>
            <p:ph type="title"/>
          </p:nvPr>
        </p:nvSpPr>
        <p:spPr>
          <a:xfrm>
            <a:off x="1477548" y="2367050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id-ID" dirty="0"/>
              <a:t>D</a:t>
            </a:r>
            <a:r>
              <a:rPr lang="en-ID" dirty="0" err="1"/>
              <a:t>atabase</a:t>
            </a:r>
            <a:endParaRPr dirty="0"/>
          </a:p>
        </p:txBody>
      </p:sp>
      <p:sp>
        <p:nvSpPr>
          <p:cNvPr id="3664" name="Google Shape;3664;p63"/>
          <p:cNvSpPr txBox="1">
            <a:spLocks noGrp="1"/>
          </p:cNvSpPr>
          <p:nvPr>
            <p:ph type="title" idx="2"/>
          </p:nvPr>
        </p:nvSpPr>
        <p:spPr>
          <a:xfrm>
            <a:off x="701448" y="2512356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65" name="Google Shape;3665;p63"/>
          <p:cNvSpPr txBox="1">
            <a:spLocks noGrp="1"/>
          </p:cNvSpPr>
          <p:nvPr>
            <p:ph type="subTitle" idx="1"/>
          </p:nvPr>
        </p:nvSpPr>
        <p:spPr>
          <a:xfrm>
            <a:off x="1477548" y="2821597"/>
            <a:ext cx="294015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Membuat</a:t>
            </a:r>
            <a:r>
              <a:rPr lang="en-ID" dirty="0"/>
              <a:t> database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Data Warehouse</a:t>
            </a:r>
            <a:r>
              <a:rPr lang="id-ID" dirty="0"/>
              <a:t> dan membuat 3 tabel dimension</a:t>
            </a:r>
            <a:endParaRPr dirty="0"/>
          </a:p>
        </p:txBody>
      </p:sp>
      <p:sp>
        <p:nvSpPr>
          <p:cNvPr id="3666" name="Google Shape;3666;p63"/>
          <p:cNvSpPr txBox="1">
            <a:spLocks noGrp="1"/>
          </p:cNvSpPr>
          <p:nvPr>
            <p:ph type="title" idx="3"/>
          </p:nvPr>
        </p:nvSpPr>
        <p:spPr>
          <a:xfrm>
            <a:off x="1477548" y="3624548"/>
            <a:ext cx="294015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Job ETL FactTransaction</a:t>
            </a:r>
            <a:endParaRPr dirty="0"/>
          </a:p>
        </p:txBody>
      </p:sp>
      <p:sp>
        <p:nvSpPr>
          <p:cNvPr id="3667" name="Google Shape;3667;p63"/>
          <p:cNvSpPr txBox="1">
            <a:spLocks noGrp="1"/>
          </p:cNvSpPr>
          <p:nvPr>
            <p:ph type="title" idx="4"/>
          </p:nvPr>
        </p:nvSpPr>
        <p:spPr>
          <a:xfrm>
            <a:off x="701448" y="3760944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668" name="Google Shape;3668;p63"/>
          <p:cNvSpPr txBox="1">
            <a:spLocks noGrp="1"/>
          </p:cNvSpPr>
          <p:nvPr>
            <p:ph type="subTitle" idx="5"/>
          </p:nvPr>
        </p:nvSpPr>
        <p:spPr>
          <a:xfrm>
            <a:off x="1477548" y="4024794"/>
            <a:ext cx="2867039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Membuat</a:t>
            </a:r>
            <a:r>
              <a:rPr lang="en-ID" dirty="0"/>
              <a:t> job ETL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data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di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FactTransaction</a:t>
            </a:r>
            <a:endParaRPr dirty="0"/>
          </a:p>
        </p:txBody>
      </p:sp>
      <p:sp>
        <p:nvSpPr>
          <p:cNvPr id="3669" name="Google Shape;3669;p63"/>
          <p:cNvSpPr txBox="1">
            <a:spLocks noGrp="1"/>
          </p:cNvSpPr>
          <p:nvPr>
            <p:ph type="title" idx="6"/>
          </p:nvPr>
        </p:nvSpPr>
        <p:spPr>
          <a:xfrm>
            <a:off x="5317998" y="2338638"/>
            <a:ext cx="298833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Job ETL Dimension Table</a:t>
            </a:r>
            <a:endParaRPr dirty="0"/>
          </a:p>
        </p:txBody>
      </p:sp>
      <p:sp>
        <p:nvSpPr>
          <p:cNvPr id="3670" name="Google Shape;3670;p63"/>
          <p:cNvSpPr txBox="1">
            <a:spLocks noGrp="1"/>
          </p:cNvSpPr>
          <p:nvPr>
            <p:ph type="title" idx="7"/>
          </p:nvPr>
        </p:nvSpPr>
        <p:spPr>
          <a:xfrm>
            <a:off x="4541598" y="2512356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71" name="Google Shape;3671;p63"/>
          <p:cNvSpPr txBox="1">
            <a:spLocks noGrp="1"/>
          </p:cNvSpPr>
          <p:nvPr>
            <p:ph type="subTitle" idx="8"/>
          </p:nvPr>
        </p:nvSpPr>
        <p:spPr>
          <a:xfrm>
            <a:off x="5317998" y="2779443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Membuat</a:t>
            </a:r>
            <a:r>
              <a:rPr lang="en-ID" dirty="0"/>
              <a:t> job ETL di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talend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source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Dimension</a:t>
            </a:r>
            <a:endParaRPr dirty="0"/>
          </a:p>
        </p:txBody>
      </p:sp>
      <p:sp>
        <p:nvSpPr>
          <p:cNvPr id="3672" name="Google Shape;3672;p63"/>
          <p:cNvSpPr txBox="1">
            <a:spLocks noGrp="1"/>
          </p:cNvSpPr>
          <p:nvPr>
            <p:ph type="title" idx="13"/>
          </p:nvPr>
        </p:nvSpPr>
        <p:spPr>
          <a:xfrm>
            <a:off x="5303912" y="3587226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Stored Procedure</a:t>
            </a:r>
            <a:endParaRPr dirty="0"/>
          </a:p>
        </p:txBody>
      </p:sp>
      <p:sp>
        <p:nvSpPr>
          <p:cNvPr id="3673" name="Google Shape;3673;p63"/>
          <p:cNvSpPr txBox="1">
            <a:spLocks noGrp="1"/>
          </p:cNvSpPr>
          <p:nvPr>
            <p:ph type="title" idx="9"/>
          </p:nvPr>
        </p:nvSpPr>
        <p:spPr>
          <a:xfrm>
            <a:off x="4527512" y="3760944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674" name="Google Shape;3674;p63"/>
          <p:cNvSpPr txBox="1">
            <a:spLocks noGrp="1"/>
          </p:cNvSpPr>
          <p:nvPr>
            <p:ph type="subTitle" idx="14"/>
          </p:nvPr>
        </p:nvSpPr>
        <p:spPr>
          <a:xfrm>
            <a:off x="5317998" y="4024794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dirty="0" err="1"/>
              <a:t>Membuat</a:t>
            </a:r>
            <a:r>
              <a:rPr lang="en-ID" dirty="0"/>
              <a:t> dua Stored Procedure (SP) </a:t>
            </a:r>
            <a:r>
              <a:rPr lang="en-ID" dirty="0" err="1"/>
              <a:t>dengan</a:t>
            </a:r>
            <a:r>
              <a:rPr lang="en-ID" dirty="0"/>
              <a:t> parameter,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72EE-5475-D80A-C429-B12ACF3CDFA1}"/>
              </a:ext>
            </a:extLst>
          </p:cNvPr>
          <p:cNvSpPr txBox="1">
            <a:spLocks/>
          </p:cNvSpPr>
          <p:nvPr/>
        </p:nvSpPr>
        <p:spPr>
          <a:xfrm>
            <a:off x="588836" y="799888"/>
            <a:ext cx="7717500" cy="127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88900" indent="0" algn="just"/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client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ID/X Partners yang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industri</a:t>
            </a:r>
            <a:r>
              <a:rPr lang="en-ID" dirty="0"/>
              <a:t> </a:t>
            </a:r>
            <a:r>
              <a:rPr lang="en-ID" dirty="0" err="1"/>
              <a:t>perbankan</a:t>
            </a:r>
            <a:r>
              <a:rPr lang="en-ID" dirty="0"/>
              <a:t>,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kebutuha</a:t>
            </a:r>
            <a:r>
              <a:rPr lang="id-ID" dirty="0"/>
              <a:t>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Warehouse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yang </a:t>
            </a:r>
            <a:r>
              <a:rPr lang="en-ID" dirty="0" err="1"/>
              <a:t>berbeda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id-ID" dirty="0"/>
              <a:t>.</a:t>
            </a:r>
          </a:p>
          <a:p>
            <a:pPr marL="88900" indent="0" algn="just"/>
            <a:r>
              <a:rPr lang="en-ID" dirty="0" err="1"/>
              <a:t>Permasalahan</a:t>
            </a:r>
            <a:r>
              <a:rPr lang="en-ID" dirty="0"/>
              <a:t> yang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hadapi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kesulitan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mengekstrak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(excel, csv, database)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pelaporan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keterlambatan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4BA4"/>
        </a:solidFill>
        <a:effectLst/>
      </p:bgPr>
    </p:bg>
    <p:spTree>
      <p:nvGrpSpPr>
        <p:cNvPr id="1" name="Shape 3661">
          <a:extLst>
            <a:ext uri="{FF2B5EF4-FFF2-40B4-BE49-F238E27FC236}">
              <a16:creationId xmlns:a16="http://schemas.microsoft.com/office/drawing/2014/main" id="{45FD2006-EA12-8054-2167-38B746C2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4" name="Google Shape;3664;p63">
            <a:extLst>
              <a:ext uri="{FF2B5EF4-FFF2-40B4-BE49-F238E27FC236}">
                <a16:creationId xmlns:a16="http://schemas.microsoft.com/office/drawing/2014/main" id="{B8C3AE7D-1F9B-FBEA-B2C4-B8F943D7346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69" name="Google Shape;3669;p63">
            <a:extLst>
              <a:ext uri="{FF2B5EF4-FFF2-40B4-BE49-F238E27FC236}">
                <a16:creationId xmlns:a16="http://schemas.microsoft.com/office/drawing/2014/main" id="{CFFFAA10-AF3E-7EDF-5127-7DCD03A2F79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045342" y="1770150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Create ETL Job For Dimension Table</a:t>
            </a:r>
          </a:p>
        </p:txBody>
      </p:sp>
      <p:sp>
        <p:nvSpPr>
          <p:cNvPr id="3666" name="Google Shape;3666;p63">
            <a:extLst>
              <a:ext uri="{FF2B5EF4-FFF2-40B4-BE49-F238E27FC236}">
                <a16:creationId xmlns:a16="http://schemas.microsoft.com/office/drawing/2014/main" id="{748499E1-7149-D918-08E1-4392A69FF09D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06401" y="35364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Create ETL Job For </a:t>
            </a:r>
            <a:r>
              <a:rPr lang="id-ID" dirty="0"/>
              <a:t>Fact Table</a:t>
            </a:r>
            <a:endParaRPr lang="en-US" dirty="0"/>
          </a:p>
        </p:txBody>
      </p:sp>
      <p:sp>
        <p:nvSpPr>
          <p:cNvPr id="3662" name="Google Shape;3662;p63">
            <a:extLst>
              <a:ext uri="{FF2B5EF4-FFF2-40B4-BE49-F238E27FC236}">
                <a16:creationId xmlns:a16="http://schemas.microsoft.com/office/drawing/2014/main" id="{E46A4006-37C7-6732-9FEC-46C3C97605E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 dirty="0">
                <a:latin typeface="Space Grotesk"/>
                <a:ea typeface="Space Grotesk"/>
                <a:cs typeface="Space Grotesk"/>
                <a:sym typeface="Space Grotesk"/>
              </a:rPr>
              <a:t>Outline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663" name="Google Shape;3663;p63">
            <a:extLst>
              <a:ext uri="{FF2B5EF4-FFF2-40B4-BE49-F238E27FC236}">
                <a16:creationId xmlns:a16="http://schemas.microsoft.com/office/drawing/2014/main" id="{37FDBD48-A495-2E84-2DFF-82C51175E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6401" y="182312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Data Warehouse Creation</a:t>
            </a:r>
            <a:endParaRPr dirty="0"/>
          </a:p>
        </p:txBody>
      </p:sp>
      <p:sp>
        <p:nvSpPr>
          <p:cNvPr id="3667" name="Google Shape;3667;p63">
            <a:extLst>
              <a:ext uri="{FF2B5EF4-FFF2-40B4-BE49-F238E27FC236}">
                <a16:creationId xmlns:a16="http://schemas.microsoft.com/office/drawing/2014/main" id="{CF4871ED-B5E2-705D-09C9-D34114F273E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2" name="Google Shape;3672;p63">
            <a:extLst>
              <a:ext uri="{FF2B5EF4-FFF2-40B4-BE49-F238E27FC236}">
                <a16:creationId xmlns:a16="http://schemas.microsoft.com/office/drawing/2014/main" id="{0E864041-CEF4-24F3-C77E-98C164D41783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5045351" y="3506800"/>
            <a:ext cx="278873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Create Stored Procedure</a:t>
            </a:r>
            <a:endParaRPr dirty="0"/>
          </a:p>
        </p:txBody>
      </p:sp>
      <p:sp>
        <p:nvSpPr>
          <p:cNvPr id="3670" name="Google Shape;3670;p63">
            <a:extLst>
              <a:ext uri="{FF2B5EF4-FFF2-40B4-BE49-F238E27FC236}">
                <a16:creationId xmlns:a16="http://schemas.microsoft.com/office/drawing/2014/main" id="{EF81381A-FB94-AD28-8EC2-46C61F12E39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73" name="Google Shape;3673;p63">
            <a:extLst>
              <a:ext uri="{FF2B5EF4-FFF2-40B4-BE49-F238E27FC236}">
                <a16:creationId xmlns:a16="http://schemas.microsoft.com/office/drawing/2014/main" id="{7A32F54D-7F2F-2E0C-EB96-14DBC12B182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8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p66"/>
          <p:cNvSpPr txBox="1">
            <a:spLocks noGrp="1"/>
          </p:cNvSpPr>
          <p:nvPr>
            <p:ph type="title"/>
          </p:nvPr>
        </p:nvSpPr>
        <p:spPr>
          <a:xfrm>
            <a:off x="5449424" y="1593575"/>
            <a:ext cx="3285785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id-ID" b="1" dirty="0"/>
            </a:br>
            <a:r>
              <a:rPr lang="id-ID" b="1" dirty="0"/>
              <a:t>Data Warehouse Creation</a:t>
            </a:r>
            <a:endParaRPr b="1" dirty="0"/>
          </a:p>
        </p:txBody>
      </p:sp>
      <p:sp>
        <p:nvSpPr>
          <p:cNvPr id="3725" name="Google Shape;3725;p6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/>
          <p:cNvSpPr txBox="1">
            <a:spLocks noGrp="1"/>
          </p:cNvSpPr>
          <p:nvPr>
            <p:ph type="title"/>
          </p:nvPr>
        </p:nvSpPr>
        <p:spPr>
          <a:xfrm>
            <a:off x="355757" y="138821"/>
            <a:ext cx="5067900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>
                <a:latin typeface="Montserrat"/>
                <a:ea typeface="Montserrat"/>
                <a:cs typeface="Montserrat"/>
                <a:sym typeface="Montserrat"/>
              </a:rPr>
              <a:t>Restore Database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DF93E-6689-1356-50A8-75C4500412F7}"/>
              </a:ext>
            </a:extLst>
          </p:cNvPr>
          <p:cNvSpPr txBox="1"/>
          <p:nvPr/>
        </p:nvSpPr>
        <p:spPr>
          <a:xfrm>
            <a:off x="355757" y="1318021"/>
            <a:ext cx="3678361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Merestore Database yang akan digunakan sebagai source dan berisikan 6 tabel 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transaction_db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account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branch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customer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city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state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FB904C-3471-76E0-A6C6-AA7677FF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121" y="1318021"/>
            <a:ext cx="4639129" cy="3515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4">
          <a:extLst>
            <a:ext uri="{FF2B5EF4-FFF2-40B4-BE49-F238E27FC236}">
              <a16:creationId xmlns:a16="http://schemas.microsoft.com/office/drawing/2014/main" id="{C4B64691-F09B-023D-73E5-3E4359F4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Google Shape;3775;p67">
            <a:extLst>
              <a:ext uri="{FF2B5EF4-FFF2-40B4-BE49-F238E27FC236}">
                <a16:creationId xmlns:a16="http://schemas.microsoft.com/office/drawing/2014/main" id="{E9C8E8DD-7EBC-B09A-C48B-4C2A7D8DF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57" y="138821"/>
            <a:ext cx="5067900" cy="800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b="1" dirty="0">
                <a:latin typeface="Montserrat"/>
                <a:sym typeface="Montserrat"/>
              </a:rPr>
              <a:t>Create Database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267E6-AA57-EE8F-C9FF-B9327C5803D1}"/>
              </a:ext>
            </a:extLst>
          </p:cNvPr>
          <p:cNvSpPr txBox="1"/>
          <p:nvPr/>
        </p:nvSpPr>
        <p:spPr>
          <a:xfrm>
            <a:off x="355757" y="1318021"/>
            <a:ext cx="3678361" cy="193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Membuat Database bernama DWH sebagai Data Warehouse dan berisi 3 tabel dimension dan 1 tabel 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DimCustomer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DimAccount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DimBranch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id-ID" dirty="0">
                <a:solidFill>
                  <a:schemeClr val="bg1"/>
                </a:solidFill>
              </a:rPr>
              <a:t>FactTransaction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1BDCFF-DB35-BDCC-E122-9E1CBBD6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31" y="1318021"/>
            <a:ext cx="4861112" cy="33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5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0">
          <a:extLst>
            <a:ext uri="{FF2B5EF4-FFF2-40B4-BE49-F238E27FC236}">
              <a16:creationId xmlns:a16="http://schemas.microsoft.com/office/drawing/2014/main" id="{BA5CBAC1-94DD-3A4E-EECA-52706B35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68">
            <a:extLst>
              <a:ext uri="{FF2B5EF4-FFF2-40B4-BE49-F238E27FC236}">
                <a16:creationId xmlns:a16="http://schemas.microsoft.com/office/drawing/2014/main" id="{1F87F202-31F1-C2FB-4968-78599B5C1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2015" y="769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Query Dimension and Fact Table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20132-1DA6-E331-BB5C-F9A1D1D360A3}"/>
              </a:ext>
            </a:extLst>
          </p:cNvPr>
          <p:cNvSpPr txBox="1"/>
          <p:nvPr/>
        </p:nvSpPr>
        <p:spPr>
          <a:xfrm>
            <a:off x="175342" y="1004770"/>
            <a:ext cx="2567858" cy="285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d-ID" sz="1200" u="sng" dirty="0">
                <a:solidFill>
                  <a:schemeClr val="bg1"/>
                </a:solidFill>
              </a:rPr>
              <a:t>Dimension Customer Table</a:t>
            </a:r>
          </a:p>
          <a:p>
            <a:pPr>
              <a:spcAft>
                <a:spcPts val="200"/>
              </a:spcAft>
            </a:pPr>
            <a:endParaRPr lang="id-ID" sz="1200" u="sng" dirty="0">
              <a:solidFill>
                <a:schemeClr val="bg1"/>
              </a:solidFill>
            </a:endParaRP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DimCustomer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CustomerID INT  NOT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CustomerName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(50),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Address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(Max)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CityName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(100),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StateName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(100),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Age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(3)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Gender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(10)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Email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(50)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PRIMARY KEY(CustomerID)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200"/>
              </a:spcAft>
            </a:pPr>
            <a:endParaRPr lang="en-ID" sz="900" dirty="0">
              <a:solidFill>
                <a:schemeClr val="bg1"/>
              </a:solidFill>
            </a:endParaRPr>
          </a:p>
          <a:p>
            <a:pPr>
              <a:spcAft>
                <a:spcPts val="200"/>
              </a:spcAft>
            </a:pPr>
            <a:endParaRPr lang="en-ID" sz="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2BF80-B375-5A1C-7B04-F6188C12FB91}"/>
              </a:ext>
            </a:extLst>
          </p:cNvPr>
          <p:cNvSpPr txBox="1"/>
          <p:nvPr/>
        </p:nvSpPr>
        <p:spPr>
          <a:xfrm>
            <a:off x="2410239" y="1011166"/>
            <a:ext cx="2912103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d-ID" sz="1200" u="sng" dirty="0">
                <a:solidFill>
                  <a:schemeClr val="bg1"/>
                </a:solidFill>
              </a:rPr>
              <a:t>Dimension Account Table</a:t>
            </a:r>
            <a:endParaRPr lang="id-ID" sz="1200" dirty="0">
              <a:solidFill>
                <a:schemeClr val="bg1"/>
              </a:solidFill>
            </a:endParaRPr>
          </a:p>
          <a:p>
            <a:pPr algn="just">
              <a:spcAft>
                <a:spcPts val="200"/>
              </a:spcAft>
            </a:pPr>
            <a:endParaRPr lang="id-ID" sz="1050" dirty="0">
              <a:solidFill>
                <a:schemeClr val="bg1"/>
              </a:solidFill>
            </a:endParaRP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DimAccount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INT NOT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CustomerID INT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AccountType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(10)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Balance INT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DataOpened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DATETIME2(0)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Status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(10)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PRIMARY KEY(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spcAft>
                <a:spcPts val="200"/>
              </a:spcAft>
            </a:pP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FOREIGN KEY (CustomerID) REFERENCES 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DimCustomer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(CustomerID)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200"/>
              </a:spcAft>
            </a:pPr>
            <a:endParaRPr lang="en-ID" sz="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7740C-5FA0-053C-2392-52F0A594AD22}"/>
              </a:ext>
            </a:extLst>
          </p:cNvPr>
          <p:cNvSpPr txBox="1"/>
          <p:nvPr/>
        </p:nvSpPr>
        <p:spPr>
          <a:xfrm>
            <a:off x="175342" y="3578071"/>
            <a:ext cx="2779427" cy="1749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d-ID" sz="1200" u="sng" dirty="0">
                <a:solidFill>
                  <a:schemeClr val="bg1"/>
                </a:solidFill>
              </a:rPr>
              <a:t>Dimension Branch Table</a:t>
            </a:r>
            <a:endParaRPr lang="id-ID" sz="1200" dirty="0">
              <a:solidFill>
                <a:schemeClr val="bg1"/>
              </a:solidFill>
            </a:endParaRPr>
          </a:p>
          <a:p>
            <a:endParaRPr lang="en-ID" sz="1050" dirty="0"/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DimBranch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INT NOT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BranchName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V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(50) NULL,</a:t>
            </a:r>
          </a:p>
          <a:p>
            <a:pPr>
              <a:spcAft>
                <a:spcPts val="200"/>
              </a:spcAft>
            </a:pP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BranchLocation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(50) NULL,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PRIMARY KEY(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200"/>
              </a:spcAft>
            </a:pPr>
            <a:endParaRPr lang="en-ID" sz="10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695BC-509C-BA5D-7CA7-5DB8285C6358}"/>
              </a:ext>
            </a:extLst>
          </p:cNvPr>
          <p:cNvSpPr txBox="1"/>
          <p:nvPr/>
        </p:nvSpPr>
        <p:spPr>
          <a:xfrm>
            <a:off x="5523153" y="982953"/>
            <a:ext cx="3763384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u="sng" dirty="0">
                <a:solidFill>
                  <a:schemeClr val="bg1"/>
                </a:solidFill>
              </a:rPr>
              <a:t>Dimension Fact Transaction Table</a:t>
            </a:r>
            <a:endParaRPr lang="id-ID" sz="1200" dirty="0">
              <a:solidFill>
                <a:schemeClr val="bg1"/>
              </a:solidFill>
            </a:endParaRPr>
          </a:p>
          <a:p>
            <a:endParaRPr lang="id-ID" sz="105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FactTransaction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INT NOT NULL,</a:t>
            </a:r>
          </a:p>
          <a:p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CustomerID INT NULL,</a:t>
            </a:r>
          </a:p>
          <a:p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INT NULL,</a:t>
            </a:r>
          </a:p>
          <a:p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Amount INT NULL,</a:t>
            </a:r>
          </a:p>
          <a:p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TransactionDate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DATETIME2(0),</a:t>
            </a:r>
          </a:p>
          <a:p>
            <a:r>
              <a:rPr lang="fr-FR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Transaction_type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d-ID" sz="1050" dirty="0">
                <a:solidFill>
                  <a:schemeClr val="bg1"/>
                </a:solidFill>
                <a:latin typeface="Consolas" panose="020B0609020204030204" pitchFamily="49" charset="0"/>
              </a:rPr>
              <a:t>VARCHAR</a:t>
            </a:r>
            <a:r>
              <a:rPr lang="fr-FR" sz="1050" dirty="0">
                <a:solidFill>
                  <a:schemeClr val="bg1"/>
                </a:solidFill>
                <a:latin typeface="Consolas" panose="020B0609020204030204" pitchFamily="49" charset="0"/>
              </a:rPr>
              <a:t>(50) NULL,</a:t>
            </a:r>
          </a:p>
          <a:p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 INT NULL,</a:t>
            </a:r>
          </a:p>
          <a:p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PRIMARY KEY(</a:t>
            </a:r>
            <a:r>
              <a:rPr lang="en-ID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TransactionID</a:t>
            </a:r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FOREIGN KEY 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AccountID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 REFERENCES 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DimAccount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AccountID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FOREIGN KEY 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BranchID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 REFERENCES 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DimBranch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chemeClr val="bg1"/>
                </a:solidFill>
                <a:latin typeface="Consolas" panose="020B0609020204030204" pitchFamily="49" charset="0"/>
              </a:rPr>
              <a:t>BranchID</a:t>
            </a:r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D" sz="105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ID" sz="105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BCDF8-16E2-F522-A5CD-56A386883A2F}"/>
              </a:ext>
            </a:extLst>
          </p:cNvPr>
          <p:cNvCxnSpPr>
            <a:cxnSpLocks/>
          </p:cNvCxnSpPr>
          <p:nvPr/>
        </p:nvCxnSpPr>
        <p:spPr>
          <a:xfrm>
            <a:off x="5421856" y="982953"/>
            <a:ext cx="0" cy="396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072007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1220</Words>
  <Application>Microsoft Office PowerPoint</Application>
  <PresentationFormat>On-screen Show (16:9)</PresentationFormat>
  <Paragraphs>210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Space Grotesk Medium</vt:lpstr>
      <vt:lpstr>Rubik SemiBold</vt:lpstr>
      <vt:lpstr>Montserrat</vt:lpstr>
      <vt:lpstr>Arial</vt:lpstr>
      <vt:lpstr>Space Grotesk</vt:lpstr>
      <vt:lpstr>Dosis</vt:lpstr>
      <vt:lpstr>Consolas</vt:lpstr>
      <vt:lpstr>Quattrocento</vt:lpstr>
      <vt:lpstr>Big Data Science Consulting Toolkit by Slidesgo</vt:lpstr>
      <vt:lpstr>Data Warehouse dan Stored Procedure  ID/X Partners - Data Engineer   Presented by Irpan Maulana</vt:lpstr>
      <vt:lpstr>Irpan Maulana</vt:lpstr>
      <vt:lpstr>About ID/X Partners</vt:lpstr>
      <vt:lpstr>Case Study</vt:lpstr>
      <vt:lpstr>01</vt:lpstr>
      <vt:lpstr> Data Warehouse Creation</vt:lpstr>
      <vt:lpstr>Restore Database</vt:lpstr>
      <vt:lpstr>Create Database</vt:lpstr>
      <vt:lpstr>Query Dimension and Fact Table</vt:lpstr>
      <vt:lpstr>Create  ETL Job  For Dimension Table</vt:lpstr>
      <vt:lpstr>Dimension Job</vt:lpstr>
      <vt:lpstr>tMap DimCustomer</vt:lpstr>
      <vt:lpstr>Output Dimension Job</vt:lpstr>
      <vt:lpstr>Create  ETL Job  for Fact Table</vt:lpstr>
      <vt:lpstr>Fact Transaction Job</vt:lpstr>
      <vt:lpstr>Output Fact Job</vt:lpstr>
      <vt:lpstr>Create  Stored Procedure</vt:lpstr>
      <vt:lpstr>Daily Transaction</vt:lpstr>
      <vt:lpstr>Output Daily Transaction</vt:lpstr>
      <vt:lpstr>Balance PerCustomer</vt:lpstr>
      <vt:lpstr>Output Balance PerCustomer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irpan maulana</dc:creator>
  <cp:lastModifiedBy>irpan maulana</cp:lastModifiedBy>
  <cp:revision>6</cp:revision>
  <dcterms:modified xsi:type="dcterms:W3CDTF">2025-09-29T11:41:57Z</dcterms:modified>
</cp:coreProperties>
</file>