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FrontEnd Ödevler" id="{BE211778-6464-41DB-9F70-E3D43661C26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24.05.2022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24.05.2022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24.05.2022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24.05.2022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24.05.2022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24.05.2022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24.05.2022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1524000" y="2601119"/>
            <a:ext cx="9144000" cy="1655762"/>
          </a:xfrm>
        </p:spPr>
        <p:txBody>
          <a:bodyPr/>
          <a:lstStyle/>
          <a:p>
            <a:r>
              <a:rPr lang="tr-TR" dirty="0"/>
              <a:t>Kadir İrpik</a:t>
            </a:r>
          </a:p>
          <a:p>
            <a:r>
              <a:rPr lang="tr-TR" dirty="0" err="1"/>
              <a:t>Turkcell</a:t>
            </a:r>
            <a:r>
              <a:rPr lang="tr-TR" dirty="0"/>
              <a:t> </a:t>
            </a:r>
            <a:r>
              <a:rPr lang="tr-TR" dirty="0" err="1"/>
              <a:t>Bootcamp</a:t>
            </a:r>
            <a:r>
              <a:rPr lang="tr-TR" dirty="0"/>
              <a:t> Ödevler</a:t>
            </a:r>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246</TotalTime>
  <Words>898</Words>
  <Application>Microsoft Office PowerPoint</Application>
  <PresentationFormat>Geniş ekran</PresentationFormat>
  <Paragraphs>98</Paragraphs>
  <Slides>18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Arial</vt:lpstr>
      <vt:lpstr>Calibri</vt:lpstr>
      <vt:lpstr>Calibri Light</vt:lpstr>
      <vt:lpstr>Consolas</vt:lpstr>
      <vt:lpstr>Times New Roman</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aysenur demir</cp:lastModifiedBy>
  <cp:revision>3</cp:revision>
  <dcterms:created xsi:type="dcterms:W3CDTF">2022-05-24T15:56:45Z</dcterms:created>
  <dcterms:modified xsi:type="dcterms:W3CDTF">2022-05-24T20:32:52Z</dcterms:modified>
</cp:coreProperties>
</file>