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3.06.2022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1822</TotalTime>
  <Words>4103</Words>
  <Application>Microsoft Office PowerPoint</Application>
  <PresentationFormat>Geniş ekran</PresentationFormat>
  <Paragraphs>294</Paragraphs>
  <Slides>58</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58</vt:i4>
      </vt:variant>
    </vt:vector>
  </HeadingPairs>
  <TitlesOfParts>
    <vt:vector size="70" baseType="lpstr">
      <vt:lpstr>-apple-system</vt:lpstr>
      <vt:lpstr>Arial</vt:lpstr>
      <vt:lpstr>Arial</vt:lpstr>
      <vt:lpstr>Calibri</vt:lpstr>
      <vt:lpstr>Calibri Light</vt:lpstr>
      <vt:lpstr>Consolas</vt:lpstr>
      <vt:lpstr>inherit</vt:lpstr>
      <vt:lpstr>Nunito</vt:lpstr>
      <vt:lpstr>Open Sans</vt:lpstr>
      <vt:lpstr>Poppins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19</cp:revision>
  <dcterms:created xsi:type="dcterms:W3CDTF">2022-05-24T15:56:45Z</dcterms:created>
  <dcterms:modified xsi:type="dcterms:W3CDTF">2022-06-03T18:12:25Z</dcterms:modified>
</cp:coreProperties>
</file>