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30.05.2022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665</TotalTime>
  <Words>2243</Words>
  <Application>Microsoft Office PowerPoint</Application>
  <PresentationFormat>Geniş ekran</PresentationFormat>
  <Paragraphs>211</Paragraphs>
  <Slides>37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37</vt:i4>
      </vt:variant>
    </vt:vector>
  </HeadingPairs>
  <TitlesOfParts>
    <vt:vector size="43"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15</cp:revision>
  <dcterms:created xsi:type="dcterms:W3CDTF">2022-05-24T15:56:45Z</dcterms:created>
  <dcterms:modified xsi:type="dcterms:W3CDTF">2022-05-30T20:08:13Z</dcterms:modified>
</cp:coreProperties>
</file>