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31.05.2022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31.05.2022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31.05.2022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31.05.2022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1173</TotalTime>
  <Words>2721</Words>
  <Application>Microsoft Office PowerPoint</Application>
  <PresentationFormat>Geniş ekran</PresentationFormat>
  <Paragraphs>222</Paragraphs>
  <Slides>41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41</vt:i4>
      </vt:variant>
    </vt:vector>
  </HeadingPairs>
  <TitlesOfParts>
    <vt:vector size="47" baseType="lpstr">
      <vt:lpstr>Arial</vt:lpstr>
      <vt:lpstr>Calibri</vt:lpstr>
      <vt:lpstr>Calibri Light</vt:lpstr>
      <vt:lpstr>Consolas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aysenur demir</cp:lastModifiedBy>
  <cp:revision>16</cp:revision>
  <dcterms:created xsi:type="dcterms:W3CDTF">2022-05-24T15:56:45Z</dcterms:created>
  <dcterms:modified xsi:type="dcterms:W3CDTF">2022-05-31T20:01:12Z</dcterms:modified>
</cp:coreProperties>
</file>