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4" r:id="rId61"/>
    <p:sldId id="315"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 name="2.Hafta Cuma" id="{B77B30D7-6821-4326-9371-7D90AB85A92F}">
          <p14:sldIdLst>
            <p14:sldId id="311"/>
            <p14:sldId id="312"/>
            <p14:sldId id="313"/>
          </p14:sldIdLst>
        </p14:section>
        <p14:section name="3.Hafta Pazartesi" id="{010C1557-E26E-4FDA-8549-BCAA7D38EDE9}">
          <p14:sldIdLst>
            <p14:sldId id="316"/>
            <p14:sldId id="314"/>
            <p14:sldId id="31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79" d="100"/>
          <a:sy n="79" d="100"/>
        </p:scale>
        <p:origin x="8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7.06.2022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56E07-6FBF-23D4-82BC-E5270BF21E7D}"/>
              </a:ext>
            </a:extLst>
          </p:cNvPr>
          <p:cNvSpPr>
            <a:spLocks noGrp="1"/>
          </p:cNvSpPr>
          <p:nvPr>
            <p:ph type="title"/>
          </p:nvPr>
        </p:nvSpPr>
        <p:spPr>
          <a:xfrm>
            <a:off x="906294" y="2766218"/>
            <a:ext cx="10515600" cy="1325563"/>
          </a:xfrm>
        </p:spPr>
        <p:txBody>
          <a:bodyPr/>
          <a:lstStyle/>
          <a:p>
            <a:pPr algn="ctr"/>
            <a:r>
              <a:rPr lang="tr-TR" dirty="0"/>
              <a:t>2.Hafta Cuma Ödev</a:t>
            </a:r>
          </a:p>
        </p:txBody>
      </p:sp>
    </p:spTree>
    <p:extLst>
      <p:ext uri="{BB962C8B-B14F-4D97-AF65-F5344CB8AC3E}">
        <p14:creationId xmlns:p14="http://schemas.microsoft.com/office/powerpoint/2010/main" val="271288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8E697-92EB-F8CD-055D-7A88AB447B03}"/>
              </a:ext>
            </a:extLst>
          </p:cNvPr>
          <p:cNvSpPr>
            <a:spLocks noGrp="1"/>
          </p:cNvSpPr>
          <p:nvPr>
            <p:ph type="title"/>
          </p:nvPr>
        </p:nvSpPr>
        <p:spPr>
          <a:xfrm>
            <a:off x="838200" y="365125"/>
            <a:ext cx="10515600" cy="1201027"/>
          </a:xfrm>
        </p:spPr>
        <p:txBody>
          <a:bodyPr>
            <a:normAutofit/>
          </a:bodyPr>
          <a:lstStyle/>
          <a:p>
            <a:pPr algn="ctr"/>
            <a:r>
              <a:rPr lang="tr-TR" sz="2800" b="1" i="0" dirty="0" err="1">
                <a:solidFill>
                  <a:schemeClr val="accent2"/>
                </a:solidFill>
                <a:effectLst/>
                <a:latin typeface="Times New Roman" panose="02020603050405020304" pitchFamily="18" charset="0"/>
                <a:cs typeface="Times New Roman" panose="02020603050405020304" pitchFamily="18" charset="0"/>
              </a:rPr>
              <a:t>Callback</a:t>
            </a:r>
            <a:r>
              <a:rPr lang="tr-TR" sz="2800" b="1" i="0" dirty="0">
                <a:solidFill>
                  <a:schemeClr val="accent2"/>
                </a:solidFill>
                <a:effectLst/>
                <a:latin typeface="Times New Roman" panose="02020603050405020304" pitchFamily="18" charset="0"/>
                <a:cs typeface="Times New Roman" panose="02020603050405020304" pitchFamily="18" charset="0"/>
              </a:rPr>
              <a:t> Fonksiyon Nedir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85BF7B2-F403-F60A-352A-A4EE9E286B8C}"/>
              </a:ext>
            </a:extLst>
          </p:cNvPr>
          <p:cNvSpPr>
            <a:spLocks noGrp="1"/>
          </p:cNvSpPr>
          <p:nvPr>
            <p:ph idx="1"/>
          </p:nvPr>
        </p:nvSpPr>
        <p:spPr>
          <a:xfrm>
            <a:off x="838200" y="2081719"/>
            <a:ext cx="10515600" cy="4095244"/>
          </a:xfrm>
        </p:spPr>
        <p:txBody>
          <a:bodyPr>
            <a:normAutofit/>
          </a:bodyPr>
          <a:lstStyle/>
          <a:p>
            <a:r>
              <a:rPr lang="tr-TR" sz="2400" b="0" i="0" dirty="0">
                <a:effectLst/>
                <a:latin typeface="Times New Roman" panose="02020603050405020304" pitchFamily="18" charset="0"/>
                <a:cs typeface="Times New Roman" panose="02020603050405020304" pitchFamily="18" charset="0"/>
              </a:rPr>
              <a:t>Bir fonksiyon çalışmasını tamamladıktan sonra başka bir fonksiyonun çalışmasını sağlayan fonksiyonlara </a:t>
            </a:r>
            <a:r>
              <a:rPr lang="tr-TR" sz="2400" b="0" i="0" dirty="0" err="1">
                <a:effectLst/>
                <a:latin typeface="Times New Roman" panose="02020603050405020304" pitchFamily="18" charset="0"/>
                <a:cs typeface="Times New Roman" panose="02020603050405020304" pitchFamily="18" charset="0"/>
              </a:rPr>
              <a:t>callback</a:t>
            </a:r>
            <a:r>
              <a:rPr lang="tr-TR" sz="2400" b="0" i="0" dirty="0">
                <a:effectLst/>
                <a:latin typeface="Times New Roman" panose="02020603050405020304" pitchFamily="18" charset="0"/>
                <a:cs typeface="Times New Roman" panose="02020603050405020304" pitchFamily="18" charset="0"/>
              </a:rPr>
              <a:t> fonksiyon denir.</a:t>
            </a:r>
          </a:p>
          <a:p>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E2676-B2EB-8004-DF7D-AD1B5034B49F}"/>
              </a:ext>
            </a:extLst>
          </p:cNvPr>
          <p:cNvSpPr>
            <a:spLocks noGrp="1"/>
          </p:cNvSpPr>
          <p:nvPr>
            <p:ph type="title"/>
          </p:nvPr>
        </p:nvSpPr>
        <p:spPr>
          <a:xfrm>
            <a:off x="838200" y="78510"/>
            <a:ext cx="10515600" cy="503093"/>
          </a:xfrm>
        </p:spPr>
        <p:txBody>
          <a:bodyPr>
            <a:normAutofit/>
          </a:bodyPr>
          <a:lstStyle/>
          <a:p>
            <a:pPr algn="ctr"/>
            <a:r>
              <a:rPr lang="tr-TR" sz="2800" dirty="0"/>
              <a:t>var dizi = []; </a:t>
            </a:r>
            <a:r>
              <a:rPr lang="tr-TR" sz="2800" dirty="0" err="1"/>
              <a:t>vs</a:t>
            </a:r>
            <a:r>
              <a:rPr lang="tr-TR" sz="2800" dirty="0"/>
              <a:t> var dizi = </a:t>
            </a:r>
            <a:r>
              <a:rPr lang="tr-TR" sz="2800" dirty="0" err="1"/>
              <a:t>new</a:t>
            </a:r>
            <a:r>
              <a:rPr lang="tr-TR" sz="2800" dirty="0"/>
              <a:t> </a:t>
            </a:r>
            <a:r>
              <a:rPr lang="tr-TR" sz="2800" dirty="0" err="1"/>
              <a:t>Array</a:t>
            </a:r>
            <a:r>
              <a:rPr lang="tr-TR" sz="2800" dirty="0"/>
              <a:t>();</a:t>
            </a:r>
          </a:p>
        </p:txBody>
      </p:sp>
      <p:sp>
        <p:nvSpPr>
          <p:cNvPr id="3" name="İçerik Yer Tutucusu 2">
            <a:extLst>
              <a:ext uri="{FF2B5EF4-FFF2-40B4-BE49-F238E27FC236}">
                <a16:creationId xmlns:a16="http://schemas.microsoft.com/office/drawing/2014/main" id="{C40FFA16-9F0D-60A3-6ADD-DC1236CD7DEF}"/>
              </a:ext>
            </a:extLst>
          </p:cNvPr>
          <p:cNvSpPr>
            <a:spLocks noGrp="1"/>
          </p:cNvSpPr>
          <p:nvPr>
            <p:ph idx="1"/>
          </p:nvPr>
        </p:nvSpPr>
        <p:spPr>
          <a:xfrm>
            <a:off x="838200" y="581603"/>
            <a:ext cx="10515600" cy="6197887"/>
          </a:xfrm>
        </p:spPr>
        <p:txBody>
          <a:bodyPr>
            <a:normAutofit fontScale="32500" lnSpcReduction="20000"/>
          </a:bodyPr>
          <a:lstStyle/>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(2) içerisine tek bir sayı değeri girilir ise dizi başlangıç boyutunu vermiş oluruz.</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//Bir tane </a:t>
            </a:r>
            <a:r>
              <a:rPr lang="tr-TR" b="0" dirty="0" err="1">
                <a:solidFill>
                  <a:srgbClr val="6A9955"/>
                </a:solidFill>
                <a:effectLst/>
                <a:latin typeface="Consolas" panose="020B0609020204030204" pitchFamily="49" charset="0"/>
              </a:rPr>
              <a:t>String</a:t>
            </a:r>
            <a:r>
              <a:rPr lang="tr-TR" b="0" dirty="0">
                <a:solidFill>
                  <a:srgbClr val="6A9955"/>
                </a:solidFill>
                <a:effectLst/>
                <a:latin typeface="Consolas" panose="020B0609020204030204" pitchFamily="49" charset="0"/>
              </a:rPr>
              <a:t> değer girilir ise dizinin ilk elemanı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//Alttaki gibi dizi tanımlaması yapılır ise dizinin ilk elemanı verilmiş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//muCars1 ve myCars2 dizileri aynıdır.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endParaRPr lang="tr-TR" dirty="0"/>
          </a:p>
        </p:txBody>
      </p:sp>
      <p:pic>
        <p:nvPicPr>
          <p:cNvPr id="5" name="Resim 4">
            <a:extLst>
              <a:ext uri="{FF2B5EF4-FFF2-40B4-BE49-F238E27FC236}">
                <a16:creationId xmlns:a16="http://schemas.microsoft.com/office/drawing/2014/main" id="{7647F138-FC5B-7220-0F28-66818163D097}"/>
              </a:ext>
            </a:extLst>
          </p:cNvPr>
          <p:cNvPicPr>
            <a:picLocks noChangeAspect="1"/>
          </p:cNvPicPr>
          <p:nvPr/>
        </p:nvPicPr>
        <p:blipFill>
          <a:blip r:embed="rId2"/>
          <a:stretch>
            <a:fillRect/>
          </a:stretch>
        </p:blipFill>
        <p:spPr>
          <a:xfrm>
            <a:off x="8495722" y="1646958"/>
            <a:ext cx="2552700" cy="4067175"/>
          </a:xfrm>
          <a:prstGeom prst="rect">
            <a:avLst/>
          </a:prstGeom>
        </p:spPr>
      </p:pic>
    </p:spTree>
    <p:extLst>
      <p:ext uri="{BB962C8B-B14F-4D97-AF65-F5344CB8AC3E}">
        <p14:creationId xmlns:p14="http://schemas.microsoft.com/office/powerpoint/2010/main" val="20581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A8F36-FBF5-3E4D-666F-3AE4B8523F3F}"/>
              </a:ext>
            </a:extLst>
          </p:cNvPr>
          <p:cNvSpPr>
            <a:spLocks noGrp="1"/>
          </p:cNvSpPr>
          <p:nvPr>
            <p:ph type="title"/>
          </p:nvPr>
        </p:nvSpPr>
        <p:spPr>
          <a:xfrm>
            <a:off x="838200" y="2544906"/>
            <a:ext cx="10515600" cy="1325563"/>
          </a:xfrm>
        </p:spPr>
        <p:txBody>
          <a:bodyPr/>
          <a:lstStyle/>
          <a:p>
            <a:pPr algn="ctr"/>
            <a:r>
              <a:rPr lang="tr-TR" dirty="0"/>
              <a:t>3.Hafta Pazartesi</a:t>
            </a:r>
          </a:p>
        </p:txBody>
      </p:sp>
    </p:spTree>
    <p:extLst>
      <p:ext uri="{BB962C8B-B14F-4D97-AF65-F5344CB8AC3E}">
        <p14:creationId xmlns:p14="http://schemas.microsoft.com/office/powerpoint/2010/main" val="423862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198881-4596-5FA5-364E-7A503912FA99}"/>
              </a:ext>
            </a:extLst>
          </p:cNvPr>
          <p:cNvSpPr>
            <a:spLocks noGrp="1"/>
          </p:cNvSpPr>
          <p:nvPr>
            <p:ph idx="1"/>
          </p:nvPr>
        </p:nvSpPr>
        <p:spPr>
          <a:xfrm>
            <a:off x="838200" y="535709"/>
            <a:ext cx="10515600" cy="5641254"/>
          </a:xfrm>
        </p:spPr>
        <p:txBody>
          <a:bodyPr>
            <a:normAutofit/>
          </a:bodyPr>
          <a:lstStyle/>
          <a:p>
            <a:r>
              <a:rPr lang="tr-TR" sz="2000" b="1" i="0" dirty="0" err="1">
                <a:solidFill>
                  <a:schemeClr val="accent2"/>
                </a:solidFill>
                <a:effectLst/>
                <a:latin typeface="Noto Serif" panose="020B0604020202020204" pitchFamily="18" charset="0"/>
              </a:rPr>
              <a:t>toString</a:t>
            </a:r>
            <a:r>
              <a:rPr lang="tr-TR" sz="2000" b="1" i="0" dirty="0">
                <a:solidFill>
                  <a:schemeClr val="accent2"/>
                </a:solidFill>
                <a:effectLst/>
                <a:latin typeface="Noto Serif" panose="020B0604020202020204" pitchFamily="18" charset="0"/>
              </a:rPr>
              <a:t>() </a:t>
            </a:r>
            <a:r>
              <a:rPr lang="tr-TR" sz="2000" b="1" i="0" dirty="0">
                <a:effectLst/>
                <a:latin typeface="Noto Serif" panose="020B0604020202020204" pitchFamily="18" charset="0"/>
              </a:rPr>
              <a:t>metodu</a:t>
            </a:r>
            <a:r>
              <a:rPr lang="tr-TR" sz="2000" b="0" i="0" dirty="0">
                <a:effectLst/>
                <a:latin typeface="Noto Serif" panose="020B0604020202020204" pitchFamily="18" charset="0"/>
              </a:rPr>
              <a:t>, kendisine tanımlanan değişken değerini </a:t>
            </a:r>
            <a:r>
              <a:rPr lang="tr-TR" sz="2000" b="1" i="0" dirty="0" err="1">
                <a:effectLst/>
                <a:latin typeface="Noto Serif" panose="020B0604020202020204" pitchFamily="18" charset="0"/>
              </a:rPr>
              <a:t>string</a:t>
            </a:r>
            <a:r>
              <a:rPr lang="tr-TR" sz="2000" b="0" i="0" dirty="0">
                <a:effectLst/>
                <a:latin typeface="Noto Serif" panose="020B0604020202020204" pitchFamily="18" charset="0"/>
              </a:rPr>
              <a:t> olarak değiştirerek döndürür.</a:t>
            </a:r>
          </a:p>
          <a:p>
            <a:endParaRPr lang="tr-TR" sz="2000" dirty="0"/>
          </a:p>
          <a:p>
            <a:r>
              <a:rPr lang="tr-TR" sz="2000" b="1" dirty="0" err="1">
                <a:solidFill>
                  <a:schemeClr val="accent2"/>
                </a:solidFill>
              </a:rPr>
              <a:t>join</a:t>
            </a:r>
            <a:r>
              <a:rPr lang="tr-TR" sz="2000" b="1" dirty="0">
                <a:solidFill>
                  <a:schemeClr val="accent2"/>
                </a:solidFill>
              </a:rPr>
              <a:t>() </a:t>
            </a:r>
            <a:r>
              <a:rPr lang="tr-TR" sz="2000" dirty="0"/>
              <a:t>metodu bir </a:t>
            </a:r>
            <a:r>
              <a:rPr lang="tr-TR" sz="2000" dirty="0" err="1"/>
              <a:t>array</a:t>
            </a:r>
            <a:r>
              <a:rPr lang="tr-TR" sz="2000" dirty="0"/>
              <a:t> içerisinde yer alan bütün elemanları birleştirerek </a:t>
            </a:r>
            <a:r>
              <a:rPr lang="tr-TR" sz="2000" dirty="0" err="1"/>
              <a:t>string</a:t>
            </a:r>
            <a:r>
              <a:rPr lang="tr-TR" sz="2000" dirty="0"/>
              <a:t> bir ifade olarak geri döndürür. Varsayılan olarak, dizi öğeleri virgülle ayrılır; bu davranış, yöntem parametresi olarak ayırıcı olarak kullanılacak bir değer iletilerek değiştirilebilir.</a:t>
            </a:r>
          </a:p>
        </p:txBody>
      </p:sp>
    </p:spTree>
    <p:extLst>
      <p:ext uri="{BB962C8B-B14F-4D97-AF65-F5344CB8AC3E}">
        <p14:creationId xmlns:p14="http://schemas.microsoft.com/office/powerpoint/2010/main" val="279915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854E97-F5F7-8DCC-3D9C-BF074E825DCD}"/>
              </a:ext>
            </a:extLst>
          </p:cNvPr>
          <p:cNvSpPr>
            <a:spLocks noGrp="1"/>
          </p:cNvSpPr>
          <p:nvPr>
            <p:ph idx="1"/>
          </p:nvPr>
        </p:nvSpPr>
        <p:spPr>
          <a:xfrm>
            <a:off x="838200" y="101600"/>
            <a:ext cx="10515600" cy="6671733"/>
          </a:xfrm>
        </p:spPr>
        <p:txBody>
          <a:bodyPr>
            <a:normAutofit fontScale="47500" lnSpcReduction="20000"/>
          </a:bodyPr>
          <a:lstStyle/>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object</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object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"array1"</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4</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5</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6</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"array2"</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7</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8</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9</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object</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array</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json</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json</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id</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popup</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menuitem</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CreateDoc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"Open"</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OpenDoc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p>
          <a:p>
            <a:endParaRPr lang="tr-TR" dirty="0"/>
          </a:p>
        </p:txBody>
      </p:sp>
    </p:spTree>
    <p:extLst>
      <p:ext uri="{BB962C8B-B14F-4D97-AF65-F5344CB8AC3E}">
        <p14:creationId xmlns:p14="http://schemas.microsoft.com/office/powerpoint/2010/main" val="356286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2133</TotalTime>
  <Words>4292</Words>
  <Application>Microsoft Office PowerPoint</Application>
  <PresentationFormat>Geniş ekran</PresentationFormat>
  <Paragraphs>322</Paragraphs>
  <Slides>61</Slides>
  <Notes>0</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61</vt:i4>
      </vt:variant>
    </vt:vector>
  </HeadingPairs>
  <TitlesOfParts>
    <vt:vector size="74" baseType="lpstr">
      <vt:lpstr>-apple-system</vt:lpstr>
      <vt:lpstr>Arial</vt:lpstr>
      <vt:lpstr>Arial</vt:lpstr>
      <vt:lpstr>Calibri</vt:lpstr>
      <vt:lpstr>Calibri Light</vt:lpstr>
      <vt:lpstr>Consolas</vt:lpstr>
      <vt:lpstr>inherit</vt:lpstr>
      <vt:lpstr>Noto Serif</vt:lpstr>
      <vt:lpstr>Nunito</vt:lpstr>
      <vt:lpstr>Open Sans</vt:lpstr>
      <vt:lpstr>Poppins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lpstr>2.Hafta Cuma Ödev</vt:lpstr>
      <vt:lpstr>Callback Fonksiyon Nedir ?</vt:lpstr>
      <vt:lpstr>var dizi = []; vs var dizi = new Array();</vt:lpstr>
      <vt:lpstr>3.Hafta Pazartesi</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22</cp:revision>
  <dcterms:created xsi:type="dcterms:W3CDTF">2022-05-24T15:56:45Z</dcterms:created>
  <dcterms:modified xsi:type="dcterms:W3CDTF">2022-06-07T14:14:22Z</dcterms:modified>
</cp:coreProperties>
</file>