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훈 최" initials="성최" lastIdx="1" clrIdx="0">
    <p:extLst>
      <p:ext uri="{19B8F6BF-5375-455C-9EA6-DF929625EA0E}">
        <p15:presenceInfo xmlns:p15="http://schemas.microsoft.com/office/powerpoint/2012/main" userId="d7d56e03bd1a16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>
        <p:scale>
          <a:sx n="208" d="100"/>
          <a:sy n="208" d="100"/>
        </p:scale>
        <p:origin x="-6304" y="-2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B90BE-1545-4BE6-B16A-5366B467F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1C426A-993D-4DD5-BD4D-BA94EF837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C249F7-79DA-4B25-94B6-1B802FA9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7E1-5AAB-4E9B-B9D1-EF4A51633F0B}" type="datetimeFigureOut">
              <a:rPr lang="ko-KR" altLang="en-US" smtClean="0"/>
              <a:t>2024. 5. 23.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9F71AE-259F-4DCE-BE92-C961A308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CAA10-D611-4723-ABF3-2130E998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5E20-80CE-4029-9203-B0B23399E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26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52857-393C-4A8F-AE6C-762111BE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50DB71-FB45-4F5D-90B0-44DA5E87D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5C7C23-F5BB-4438-97B5-8BCB89B8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7E1-5AAB-4E9B-B9D1-EF4A51633F0B}" type="datetimeFigureOut">
              <a:rPr lang="ko-KR" altLang="en-US" smtClean="0"/>
              <a:t>2024. 5. 23.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D8772-2B3A-4F7E-A82D-78FD4AE8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F3A4A0-6D17-436B-AD48-9CAFCE35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5E20-80CE-4029-9203-B0B23399E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19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3A7590-38D2-4F4A-9F02-6AEFC10FB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AF32D-8AD2-4F52-A376-7723C3104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1900DF-12D3-4933-B0A3-53B93EE3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7E1-5AAB-4E9B-B9D1-EF4A51633F0B}" type="datetimeFigureOut">
              <a:rPr lang="ko-KR" altLang="en-US" smtClean="0"/>
              <a:t>2024. 5. 23.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2FC6C-34B8-453C-A7AF-7EAC007A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C8BE5-005C-4EA9-96E0-C9315D55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5E20-80CE-4029-9203-B0B23399E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3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264EB-D535-41E8-A3A4-EC729F2AD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FF13B6-C1DD-4CE8-AD4A-69529E195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CC7B9-F6C9-44A0-B056-B9282E37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7E1-5AAB-4E9B-B9D1-EF4A51633F0B}" type="datetimeFigureOut">
              <a:rPr lang="ko-KR" altLang="en-US" smtClean="0"/>
              <a:t>2024. 5. 23.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6CF7AD-A171-457F-A55C-4D5759C7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F00E4-C08A-4514-82ED-44E23457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5E20-80CE-4029-9203-B0B23399E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83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81E5E-85E1-4CBC-B2CE-24CA6B5D3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FA4DAA-284F-42A7-BE0E-D731747BC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237186-538E-4829-9E84-FD704438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7E1-5AAB-4E9B-B9D1-EF4A51633F0B}" type="datetimeFigureOut">
              <a:rPr lang="ko-KR" altLang="en-US" smtClean="0"/>
              <a:t>2024. 5. 23.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F0CA3-8CE0-426E-8FB2-3DF27B09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4067E-34A5-4D78-8CA3-0E15628D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5E20-80CE-4029-9203-B0B23399E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1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724A6-0BEC-45BF-A206-C8157092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777475-3872-4E3D-B5A3-17267EE0A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C53A03-6B93-4793-946F-DF5A1C8C4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63FBDC-2796-45E8-A1D6-0112C6CF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7E1-5AAB-4E9B-B9D1-EF4A51633F0B}" type="datetimeFigureOut">
              <a:rPr lang="ko-KR" altLang="en-US" smtClean="0"/>
              <a:t>2024. 5. 23.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9A50E5-B595-4EB8-834E-77173FA5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1ADA49-443A-4CA4-83F9-D7610EC4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5E20-80CE-4029-9203-B0B23399E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50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2C3BD-0BCE-45F9-95A3-B67873C6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85C077-F31B-4A62-80AA-2321AB3D6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68D6B8-02FA-4AE4-92AF-24D9CFD0E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4F7558-FF05-4E17-A21C-E082A41D9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2B1366-2C65-4731-B2AB-EA67BC4B9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ED88D-1EF1-417A-A177-BA40A345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7E1-5AAB-4E9B-B9D1-EF4A51633F0B}" type="datetimeFigureOut">
              <a:rPr lang="ko-KR" altLang="en-US" smtClean="0"/>
              <a:t>2024. 5. 23.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F30075-15EE-4E17-A0B4-22FEFC0B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6BFF9A-94F8-43E4-9D15-86240DFA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5E20-80CE-4029-9203-B0B23399E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13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4EAE9-4AD5-493A-ADEB-B5708086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B9E1F9-4468-4CE2-A24F-9BCC97F3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7E1-5AAB-4E9B-B9D1-EF4A51633F0B}" type="datetimeFigureOut">
              <a:rPr lang="ko-KR" altLang="en-US" smtClean="0"/>
              <a:t>2024. 5. 23.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6C04C2-AFBF-413C-937B-AB5D466C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6ADEB6-8161-4DD3-89E0-D99EC18A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5E20-80CE-4029-9203-B0B23399E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24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96030F-DF3F-4B02-BF96-B70A04E1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7E1-5AAB-4E9B-B9D1-EF4A51633F0B}" type="datetimeFigureOut">
              <a:rPr lang="ko-KR" altLang="en-US" smtClean="0"/>
              <a:t>2024. 5. 23.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F8E421-9FDD-4332-BFDC-CA9531A3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43E19B-D013-4EBF-9713-12E134C6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5E20-80CE-4029-9203-B0B23399E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83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1E647-5B18-43CF-B2AF-98D37284B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AB325-968F-4CBB-B16C-8540ADBBC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67E2C2-A1BC-4C1F-B4E2-413E4CF29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819454-63FE-40D1-9EFE-B18E9CEB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7E1-5AAB-4E9B-B9D1-EF4A51633F0B}" type="datetimeFigureOut">
              <a:rPr lang="ko-KR" altLang="en-US" smtClean="0"/>
              <a:t>2024. 5. 23.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FE2236-9E8A-48C6-99DA-7E510DD0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E6F4C0-CA42-413A-BBF9-85691787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5E20-80CE-4029-9203-B0B23399E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57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3917D-9589-454C-B432-66790DBA8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4FCD46-DE3F-463B-8E0F-4EEF1D499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1C8985-935B-4EE4-BF89-3608C8D0E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86C6CE-2FBD-4F84-8C1E-1D6E7EFE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7E1-5AAB-4E9B-B9D1-EF4A51633F0B}" type="datetimeFigureOut">
              <a:rPr lang="ko-KR" altLang="en-US" smtClean="0"/>
              <a:t>2024. 5. 23.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BCFDAC-A635-4EF5-ABDA-DA835706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3365B-808C-4FEB-B5E5-C3B24BDF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5E20-80CE-4029-9203-B0B23399E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20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AF5136-D742-46C3-BEB5-E63AE01D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862FE4-944F-4B47-93A4-BE188E4B8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33F34-2E9C-45AD-991E-D223D0402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147E1-5AAB-4E9B-B9D1-EF4A51633F0B}" type="datetimeFigureOut">
              <a:rPr lang="ko-KR" altLang="en-US" smtClean="0"/>
              <a:t>2024. 5. 23.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BBB43-D0F6-414A-94A6-7FBB897EF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786CDC-E3FA-4A74-B440-5E2309B4C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B5E20-80CE-4029-9203-B0B23399E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67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6E0B6B-1F48-4DC9-81BF-896E0A8721ED}"/>
              </a:ext>
            </a:extLst>
          </p:cNvPr>
          <p:cNvSpPr txBox="1"/>
          <p:nvPr/>
        </p:nvSpPr>
        <p:spPr>
          <a:xfrm>
            <a:off x="558140" y="635330"/>
            <a:ext cx="322075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데이터셋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가게이름</a:t>
            </a:r>
            <a:r>
              <a:rPr lang="en-US" altLang="ko-KR" sz="1000" dirty="0"/>
              <a:t>, </a:t>
            </a:r>
            <a:r>
              <a:rPr lang="ko-KR" altLang="en-US" sz="1000" dirty="0"/>
              <a:t>메뉴</a:t>
            </a:r>
            <a:r>
              <a:rPr lang="en-US" altLang="ko-KR" sz="1000" dirty="0"/>
              <a:t>, </a:t>
            </a:r>
            <a:r>
              <a:rPr lang="ko-KR" altLang="en-US" sz="1000" dirty="0"/>
              <a:t>가격</a:t>
            </a:r>
            <a:r>
              <a:rPr lang="en-US" altLang="ko-KR" sz="1000" dirty="0"/>
              <a:t>, </a:t>
            </a:r>
            <a:r>
              <a:rPr lang="ko-KR" altLang="en-US" sz="1000" dirty="0"/>
              <a:t>평점</a:t>
            </a:r>
            <a:r>
              <a:rPr lang="en-US" altLang="ko-KR" sz="1000" dirty="0"/>
              <a:t>,</a:t>
            </a:r>
          </a:p>
          <a:p>
            <a:r>
              <a:rPr lang="ko-KR" altLang="en-US" sz="1000" dirty="0" err="1"/>
              <a:t>배달비</a:t>
            </a:r>
            <a:r>
              <a:rPr lang="en-US" altLang="ko-KR" sz="1000" dirty="0"/>
              <a:t>(</a:t>
            </a:r>
            <a:r>
              <a:rPr lang="ko-KR" altLang="en-US" sz="1000" dirty="0"/>
              <a:t>주문금액에 따른</a:t>
            </a:r>
            <a:r>
              <a:rPr lang="en-US" altLang="ko-KR" sz="1000" dirty="0"/>
              <a:t>), </a:t>
            </a:r>
            <a:r>
              <a:rPr lang="ko-KR" altLang="en-US" sz="1000" dirty="0"/>
              <a:t>최소주문비</a:t>
            </a:r>
            <a:r>
              <a:rPr lang="en-US" altLang="ko-KR" sz="1000" dirty="0"/>
              <a:t>, </a:t>
            </a:r>
            <a:r>
              <a:rPr lang="ko-KR" altLang="en-US" sz="1000" dirty="0"/>
              <a:t>거리</a:t>
            </a:r>
            <a:r>
              <a:rPr lang="en-US" altLang="ko-KR" sz="1000" dirty="0"/>
              <a:t>, </a:t>
            </a:r>
            <a:r>
              <a:rPr lang="ko-KR" altLang="en-US" sz="1000" dirty="0"/>
              <a:t>영업시간</a:t>
            </a:r>
            <a:endParaRPr lang="en-US" altLang="ko-KR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78F500-F18D-4C5D-9B48-38B8A099539B}"/>
              </a:ext>
            </a:extLst>
          </p:cNvPr>
          <p:cNvSpPr txBox="1"/>
          <p:nvPr/>
        </p:nvSpPr>
        <p:spPr>
          <a:xfrm>
            <a:off x="199632" y="4295385"/>
            <a:ext cx="5218095" cy="24006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메커니즘</a:t>
            </a:r>
            <a:endParaRPr lang="en-US" altLang="ko-KR" sz="1000" dirty="0"/>
          </a:p>
          <a:p>
            <a:pPr algn="l"/>
            <a:endParaRPr lang="en-US" altLang="ko-KR" sz="1000" dirty="0"/>
          </a:p>
          <a:p>
            <a:pPr algn="l"/>
            <a:r>
              <a:rPr lang="ko-KR" altLang="en-US" sz="1000" dirty="0"/>
              <a:t>기본</a:t>
            </a:r>
            <a:r>
              <a:rPr lang="en-US" altLang="ko-KR" sz="1000" dirty="0"/>
              <a:t>: </a:t>
            </a:r>
            <a:r>
              <a:rPr lang="ko-KR" altLang="en-US" sz="1000" dirty="0"/>
              <a:t>영업시간 고려</a:t>
            </a:r>
            <a:endParaRPr lang="en-US" altLang="ko-KR" sz="1000" dirty="0"/>
          </a:p>
          <a:p>
            <a:pPr algn="l"/>
            <a:endParaRPr lang="en-US" altLang="ko-KR" sz="1000" dirty="0"/>
          </a:p>
          <a:p>
            <a:pPr algn="l"/>
            <a:r>
              <a:rPr lang="ko-KR" altLang="en-US" sz="1000" dirty="0"/>
              <a:t>메뉴검색</a:t>
            </a:r>
            <a:r>
              <a:rPr lang="en-US" altLang="ko-KR" sz="1000" dirty="0"/>
              <a:t>-&gt;</a:t>
            </a:r>
            <a:r>
              <a:rPr lang="ko-KR" altLang="en-US" sz="1000" dirty="0"/>
              <a:t>가격우선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배달비</a:t>
            </a:r>
            <a:r>
              <a:rPr lang="en-US" altLang="ko-KR" sz="1000" dirty="0"/>
              <a:t>, </a:t>
            </a:r>
            <a:r>
              <a:rPr lang="ko-KR" altLang="en-US" sz="1000" dirty="0"/>
              <a:t>최소주문비 고려</a:t>
            </a:r>
            <a:r>
              <a:rPr lang="en-US" altLang="ko-KR" sz="1000" dirty="0"/>
              <a:t>)</a:t>
            </a:r>
          </a:p>
          <a:p>
            <a:pPr algn="l"/>
            <a:r>
              <a:rPr lang="ko-KR" altLang="en-US" sz="1000" dirty="0"/>
              <a:t>사이드 추가해서 주문금액 오르면 </a:t>
            </a:r>
            <a:r>
              <a:rPr lang="ko-KR" altLang="en-US" sz="1000" dirty="0" err="1"/>
              <a:t>배달비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내리는거</a:t>
            </a:r>
            <a:r>
              <a:rPr lang="ko-KR" altLang="en-US" sz="1000" dirty="0"/>
              <a:t> 고려</a:t>
            </a:r>
            <a:endParaRPr lang="en-US" altLang="ko-KR" sz="1000" dirty="0"/>
          </a:p>
          <a:p>
            <a:pPr algn="l"/>
            <a:r>
              <a:rPr lang="en-US" altLang="ko-KR" sz="1000" dirty="0"/>
              <a:t>Or</a:t>
            </a:r>
          </a:p>
          <a:p>
            <a:pPr algn="l"/>
            <a:r>
              <a:rPr lang="ko-KR" altLang="en-US" sz="1000" dirty="0"/>
              <a:t>메뉴검색</a:t>
            </a:r>
            <a:r>
              <a:rPr lang="en-US" altLang="ko-KR" sz="1000" dirty="0"/>
              <a:t>-&gt;</a:t>
            </a:r>
            <a:r>
              <a:rPr lang="ko-KR" altLang="en-US" sz="1000" dirty="0"/>
              <a:t>평점우선</a:t>
            </a:r>
            <a:endParaRPr lang="en-US" altLang="ko-KR" sz="1000" dirty="0"/>
          </a:p>
          <a:p>
            <a:pPr algn="l"/>
            <a:endParaRPr lang="en-US" altLang="ko-KR" sz="1000" dirty="0"/>
          </a:p>
          <a:p>
            <a:pPr algn="l"/>
            <a:r>
              <a:rPr lang="ko-KR" altLang="en-US" sz="1000" dirty="0"/>
              <a:t>정렬해서 옵션 몇 개 추천</a:t>
            </a:r>
            <a:endParaRPr lang="en-US" altLang="ko-KR" sz="1000" dirty="0"/>
          </a:p>
          <a:p>
            <a:pPr algn="l"/>
            <a:endParaRPr lang="en-US" altLang="ko-KR" sz="1000" dirty="0"/>
          </a:p>
          <a:p>
            <a:pPr algn="l"/>
            <a:r>
              <a:rPr lang="ko-KR" altLang="en-US" sz="1000" dirty="0"/>
              <a:t>맨 위에 별도 탭으로 최근 주문 매장 </a:t>
            </a:r>
            <a:r>
              <a:rPr lang="en-US" altLang="ko-KR" sz="1000" dirty="0"/>
              <a:t>or </a:t>
            </a:r>
            <a:r>
              <a:rPr lang="ko-KR" altLang="en-US" sz="1000" dirty="0"/>
              <a:t>최근 오픈 매장</a:t>
            </a:r>
            <a:r>
              <a:rPr lang="en-US" altLang="ko-KR" sz="1000" dirty="0"/>
              <a:t> or </a:t>
            </a:r>
            <a:r>
              <a:rPr lang="ko-KR" altLang="en-US" sz="1000" dirty="0"/>
              <a:t>내가 최근에 </a:t>
            </a:r>
            <a:r>
              <a:rPr lang="ko-KR" altLang="en-US" sz="1000" dirty="0" err="1"/>
              <a:t>별점</a:t>
            </a:r>
            <a:r>
              <a:rPr lang="ko-KR" altLang="en-US" sz="1000" dirty="0"/>
              <a:t> 잘 준 매장</a:t>
            </a:r>
            <a:endParaRPr lang="en-US" altLang="ko-KR" sz="1000" dirty="0"/>
          </a:p>
          <a:p>
            <a:pPr algn="l"/>
            <a:endParaRPr lang="en-US" altLang="ko-KR" sz="1000" dirty="0"/>
          </a:p>
          <a:p>
            <a:pPr algn="l"/>
            <a:r>
              <a:rPr lang="ko-KR" altLang="en-US" sz="1000" dirty="0"/>
              <a:t>기본 화면에서 </a:t>
            </a:r>
            <a:r>
              <a:rPr lang="ko-KR" altLang="en-US" sz="1000" dirty="0" err="1"/>
              <a:t>저메추</a:t>
            </a:r>
            <a:r>
              <a:rPr lang="ko-KR" altLang="en-US" sz="1000" dirty="0"/>
              <a:t> 추천</a:t>
            </a:r>
            <a:endParaRPr lang="en-US" altLang="ko-KR" sz="1000" dirty="0"/>
          </a:p>
          <a:p>
            <a:pPr algn="l"/>
            <a:r>
              <a:rPr lang="en-US" altLang="ko-KR" sz="1000" dirty="0"/>
              <a:t>(</a:t>
            </a:r>
            <a:r>
              <a:rPr lang="ko-KR" altLang="en-US" sz="1000" dirty="0"/>
              <a:t>최근 주문 매장 </a:t>
            </a:r>
            <a:r>
              <a:rPr lang="en-US" altLang="ko-KR" sz="1000" dirty="0"/>
              <a:t>or </a:t>
            </a:r>
            <a:r>
              <a:rPr lang="ko-KR" altLang="en-US" sz="1000" dirty="0"/>
              <a:t>최근 오픈 매장 </a:t>
            </a:r>
            <a:r>
              <a:rPr lang="en-US" altLang="ko-KR" sz="1000" dirty="0"/>
              <a:t>or </a:t>
            </a:r>
            <a:r>
              <a:rPr lang="ko-KR" altLang="en-US" sz="1000" dirty="0"/>
              <a:t>내가 최근에 </a:t>
            </a:r>
            <a:r>
              <a:rPr lang="ko-KR" altLang="en-US" sz="1000" dirty="0" err="1"/>
              <a:t>별점</a:t>
            </a:r>
            <a:r>
              <a:rPr lang="ko-KR" altLang="en-US" sz="1000" dirty="0"/>
              <a:t> 잘 준 매장</a:t>
            </a:r>
            <a:r>
              <a:rPr lang="en-US" altLang="ko-KR" sz="10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2D8477-1498-4907-8924-3CDFCAE815A1}"/>
              </a:ext>
            </a:extLst>
          </p:cNvPr>
          <p:cNvSpPr txBox="1"/>
          <p:nvPr/>
        </p:nvSpPr>
        <p:spPr>
          <a:xfrm>
            <a:off x="6008914" y="389109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기본 매장 클래스</a:t>
            </a:r>
            <a:r>
              <a:rPr lang="en-US" altLang="ko-KR" sz="1000" dirty="0"/>
              <a:t>(</a:t>
            </a:r>
            <a:r>
              <a:rPr lang="ko-KR" altLang="en-US" sz="1000" dirty="0"/>
              <a:t>추상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D53B00-5E17-4C42-86CC-6C951257333D}"/>
              </a:ext>
            </a:extLst>
          </p:cNvPr>
          <p:cNvSpPr txBox="1"/>
          <p:nvPr/>
        </p:nvSpPr>
        <p:spPr>
          <a:xfrm>
            <a:off x="4793837" y="866162"/>
            <a:ext cx="3935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중식</a:t>
            </a:r>
            <a:r>
              <a:rPr lang="en-US" altLang="ko-KR" sz="1000" dirty="0"/>
              <a:t>/</a:t>
            </a:r>
            <a:r>
              <a:rPr lang="ko-KR" altLang="en-US" sz="1000" dirty="0"/>
              <a:t>한식</a:t>
            </a:r>
            <a:r>
              <a:rPr lang="en-US" altLang="ko-KR" sz="1000" dirty="0"/>
              <a:t>/</a:t>
            </a:r>
            <a:r>
              <a:rPr lang="ko-KR" altLang="en-US" sz="1000" dirty="0"/>
              <a:t>일식</a:t>
            </a:r>
            <a:r>
              <a:rPr lang="en-US" altLang="ko-KR" sz="1000" dirty="0"/>
              <a:t>/</a:t>
            </a:r>
            <a:r>
              <a:rPr lang="ko-KR" altLang="en-US" sz="1000" dirty="0"/>
              <a:t>패스트푸드</a:t>
            </a:r>
            <a:r>
              <a:rPr lang="en-US" altLang="ko-KR" sz="1000" dirty="0"/>
              <a:t>/</a:t>
            </a:r>
            <a:r>
              <a:rPr lang="ko-KR" altLang="en-US" sz="1000" dirty="0"/>
              <a:t>디저트 등등 카테고리별 클래스</a:t>
            </a:r>
            <a:r>
              <a:rPr lang="en-US" altLang="ko-KR" sz="1000" dirty="0"/>
              <a:t>(</a:t>
            </a:r>
            <a:r>
              <a:rPr lang="ko-KR" altLang="en-US" sz="1000" dirty="0"/>
              <a:t>추상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754BE0-C715-448A-902F-C1D88602ABE8}"/>
              </a:ext>
            </a:extLst>
          </p:cNvPr>
          <p:cNvSpPr txBox="1"/>
          <p:nvPr/>
        </p:nvSpPr>
        <p:spPr>
          <a:xfrm>
            <a:off x="5292370" y="1350456"/>
            <a:ext cx="2938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실제 매장 별 클래스</a:t>
            </a:r>
            <a:r>
              <a:rPr lang="en-US" altLang="ko-KR" sz="1000" dirty="0"/>
              <a:t>(</a:t>
            </a:r>
            <a:r>
              <a:rPr lang="ko-KR" altLang="en-US" sz="1000" dirty="0"/>
              <a:t>데이터셋 읽어서 생성</a:t>
            </a:r>
            <a:r>
              <a:rPr lang="en-US" altLang="ko-KR" sz="1000" dirty="0"/>
              <a:t>)</a:t>
            </a:r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평점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배달비</a:t>
            </a:r>
            <a:r>
              <a:rPr lang="en-US" altLang="ko-KR" sz="1000" dirty="0"/>
              <a:t>, </a:t>
            </a:r>
            <a:r>
              <a:rPr lang="ko-KR" altLang="en-US" sz="1000" dirty="0"/>
              <a:t>최소주문비</a:t>
            </a:r>
            <a:r>
              <a:rPr lang="en-US" altLang="ko-KR" sz="1000" dirty="0"/>
              <a:t>, </a:t>
            </a:r>
            <a:r>
              <a:rPr lang="ko-KR" altLang="en-US" sz="1000" dirty="0"/>
              <a:t>거리</a:t>
            </a:r>
            <a:r>
              <a:rPr lang="en-US" altLang="ko-KR" sz="1000" dirty="0"/>
              <a:t>, </a:t>
            </a:r>
            <a:r>
              <a:rPr lang="ko-KR" altLang="en-US" sz="1000" dirty="0"/>
              <a:t>영업시간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7A1E06F-4C99-4766-B666-8D2F6FAD1F9F}"/>
              </a:ext>
            </a:extLst>
          </p:cNvPr>
          <p:cNvCxnSpPr>
            <a:stCxn id="12" idx="0"/>
            <a:endCxn id="10" idx="2"/>
          </p:cNvCxnSpPr>
          <p:nvPr/>
        </p:nvCxnSpPr>
        <p:spPr>
          <a:xfrm flipV="1">
            <a:off x="6761684" y="635330"/>
            <a:ext cx="0" cy="23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F0FE4E2-2267-4079-A083-08EB63625B16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V="1">
            <a:off x="6761683" y="1112383"/>
            <a:ext cx="1" cy="23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D2B14AF-FFE6-4513-9C50-E9B1EAA8D64D}"/>
              </a:ext>
            </a:extLst>
          </p:cNvPr>
          <p:cNvSpPr txBox="1"/>
          <p:nvPr/>
        </p:nvSpPr>
        <p:spPr>
          <a:xfrm>
            <a:off x="9314945" y="134452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실제 메뉴 클래스</a:t>
            </a:r>
            <a:r>
              <a:rPr lang="en-US" altLang="ko-KR" sz="1000" dirty="0"/>
              <a:t>(</a:t>
            </a:r>
            <a:r>
              <a:rPr lang="ko-KR" altLang="en-US" sz="1000" dirty="0"/>
              <a:t>데이터셋 읽어서 생성</a:t>
            </a:r>
            <a:r>
              <a:rPr lang="en-US" altLang="ko-KR" sz="1000" dirty="0"/>
              <a:t>)</a:t>
            </a:r>
          </a:p>
          <a:p>
            <a:pPr algn="l"/>
            <a:r>
              <a:rPr lang="en-US" altLang="ko-KR" sz="1000" dirty="0"/>
              <a:t>(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가격</a:t>
            </a:r>
            <a:r>
              <a:rPr lang="en-US" altLang="ko-KR" sz="1000" dirty="0"/>
              <a:t>, </a:t>
            </a:r>
            <a:r>
              <a:rPr lang="ko-KR" altLang="en-US" sz="1000" dirty="0"/>
              <a:t>옵션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A76D4F9-20DF-43EF-8B03-F2FCD0DED058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8230995" y="1544575"/>
            <a:ext cx="1083950" cy="5936"/>
          </a:xfrm>
          <a:prstGeom prst="straightConnector1">
            <a:avLst/>
          </a:prstGeom>
          <a:ln cap="sq">
            <a:solidFill>
              <a:schemeClr val="accent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B771B1-208D-4BB3-8654-A991F25D01AD}"/>
              </a:ext>
            </a:extLst>
          </p:cNvPr>
          <p:cNvSpPr txBox="1"/>
          <p:nvPr/>
        </p:nvSpPr>
        <p:spPr>
          <a:xfrm>
            <a:off x="8328877" y="1353729"/>
            <a:ext cx="756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/>
              <a:t>composition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AEF6F5-8326-4C6F-BC9E-F19AC31CA94D}"/>
              </a:ext>
            </a:extLst>
          </p:cNvPr>
          <p:cNvSpPr txBox="1"/>
          <p:nvPr/>
        </p:nvSpPr>
        <p:spPr>
          <a:xfrm>
            <a:off x="9808670" y="849904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기본 메뉴 클래스</a:t>
            </a:r>
            <a:r>
              <a:rPr lang="en-US" altLang="ko-KR" sz="1000" dirty="0"/>
              <a:t>(</a:t>
            </a:r>
            <a:r>
              <a:rPr lang="ko-KR" altLang="en-US" sz="1000" dirty="0"/>
              <a:t>추상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D3BF3F7-97F6-42B1-BCAB-352BE2202EA5}"/>
              </a:ext>
            </a:extLst>
          </p:cNvPr>
          <p:cNvCxnSpPr>
            <a:stCxn id="19" idx="0"/>
            <a:endCxn id="30" idx="2"/>
          </p:cNvCxnSpPr>
          <p:nvPr/>
        </p:nvCxnSpPr>
        <p:spPr>
          <a:xfrm flipV="1">
            <a:off x="10561440" y="1096125"/>
            <a:ext cx="0" cy="24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16BF54E-66BE-47B7-BB48-B154F87BF7FE}"/>
              </a:ext>
            </a:extLst>
          </p:cNvPr>
          <p:cNvSpPr txBox="1"/>
          <p:nvPr/>
        </p:nvSpPr>
        <p:spPr>
          <a:xfrm>
            <a:off x="3313423" y="1937058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계정 클래스</a:t>
            </a:r>
            <a:r>
              <a:rPr lang="en-US" altLang="ko-KR" sz="1000" dirty="0"/>
              <a:t>(</a:t>
            </a:r>
            <a:r>
              <a:rPr lang="ko-KR" altLang="en-US" sz="1000" dirty="0"/>
              <a:t>추상</a:t>
            </a:r>
            <a:r>
              <a:rPr lang="en-US" altLang="ko-KR" sz="1000" dirty="0"/>
              <a:t>)</a:t>
            </a:r>
          </a:p>
          <a:p>
            <a:pPr algn="ctr"/>
            <a:r>
              <a:rPr lang="en-US" altLang="ko-KR" sz="1000" dirty="0"/>
              <a:t>(id, pw)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45BCAA-EB56-46B2-8FB7-B4D66B6DAA93}"/>
              </a:ext>
            </a:extLst>
          </p:cNvPr>
          <p:cNvSpPr txBox="1"/>
          <p:nvPr/>
        </p:nvSpPr>
        <p:spPr>
          <a:xfrm>
            <a:off x="273512" y="2831973"/>
            <a:ext cx="35381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관리자 계정 클래스</a:t>
            </a:r>
            <a:r>
              <a:rPr lang="en-US" altLang="ko-KR" sz="1000" dirty="0"/>
              <a:t>(1</a:t>
            </a:r>
            <a:r>
              <a:rPr lang="ko-KR" altLang="en-US" sz="1000" dirty="0"/>
              <a:t>개</a:t>
            </a:r>
            <a:r>
              <a:rPr lang="en-US" altLang="ko-KR" sz="1000" dirty="0"/>
              <a:t>)</a:t>
            </a:r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매장</a:t>
            </a:r>
            <a:r>
              <a:rPr lang="en-US" altLang="ko-KR" sz="1000" dirty="0"/>
              <a:t>/</a:t>
            </a:r>
            <a:r>
              <a:rPr lang="ko-KR" altLang="en-US" sz="1000" dirty="0"/>
              <a:t>메뉴 추가삭제 기능</a:t>
            </a:r>
            <a:r>
              <a:rPr lang="en-US" altLang="ko-KR" sz="1000" dirty="0"/>
              <a:t>=</a:t>
            </a:r>
            <a:r>
              <a:rPr lang="ko-KR" altLang="en-US" sz="1000" dirty="0"/>
              <a:t>데이터셋 파일 수정</a:t>
            </a:r>
            <a:r>
              <a:rPr lang="en-US" altLang="ko-KR" sz="1000" dirty="0"/>
              <a:t>=</a:t>
            </a:r>
            <a:r>
              <a:rPr lang="ko-KR" altLang="en-US" sz="1000" dirty="0">
                <a:highlight>
                  <a:srgbClr val="FFFF00"/>
                </a:highlight>
              </a:rPr>
              <a:t>파일 출력</a:t>
            </a:r>
            <a:r>
              <a:rPr lang="en-US" altLang="ko-KR" sz="1000" dirty="0"/>
              <a:t>)</a:t>
            </a:r>
          </a:p>
          <a:p>
            <a:pPr algn="ctr"/>
            <a:r>
              <a:rPr lang="ko-KR" altLang="en-US" sz="1000" dirty="0"/>
              <a:t>변동 매장 </a:t>
            </a:r>
            <a:r>
              <a:rPr lang="ko-KR" altLang="en-US" sz="1000" dirty="0" err="1"/>
              <a:t>찜한</a:t>
            </a:r>
            <a:r>
              <a:rPr lang="ko-KR" altLang="en-US" sz="1000" dirty="0"/>
              <a:t> 유저한테 알림 보내기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710E99-B794-4C15-9F62-B9E174B55882}"/>
              </a:ext>
            </a:extLst>
          </p:cNvPr>
          <p:cNvSpPr txBox="1"/>
          <p:nvPr/>
        </p:nvSpPr>
        <p:spPr>
          <a:xfrm>
            <a:off x="3861089" y="2855180"/>
            <a:ext cx="33233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유저 계정 클래스</a:t>
            </a:r>
            <a:r>
              <a:rPr lang="en-US" altLang="ko-KR" sz="1000" dirty="0"/>
              <a:t>(</a:t>
            </a:r>
            <a:r>
              <a:rPr lang="ko-KR" altLang="en-US" sz="1000" dirty="0"/>
              <a:t>여러 개</a:t>
            </a:r>
            <a:r>
              <a:rPr lang="en-US" altLang="ko-KR" sz="1000" dirty="0"/>
              <a:t>)</a:t>
            </a:r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최근 주문 내역</a:t>
            </a:r>
            <a:r>
              <a:rPr lang="en-US" altLang="ko-KR" sz="1000" dirty="0"/>
              <a:t>(</a:t>
            </a:r>
            <a:r>
              <a:rPr lang="ko-KR" altLang="en-US" sz="1000" dirty="0"/>
              <a:t>주문내역클래스를 </a:t>
            </a:r>
            <a:r>
              <a:rPr lang="en-US" altLang="ko-KR" sz="1000" dirty="0">
                <a:highlight>
                  <a:srgbClr val="FFFF00"/>
                </a:highlight>
              </a:rPr>
              <a:t>vector</a:t>
            </a:r>
            <a:r>
              <a:rPr lang="ko-KR" altLang="en-US" sz="1000" dirty="0"/>
              <a:t>로 저장</a:t>
            </a:r>
            <a:r>
              <a:rPr lang="en-US" altLang="ko-KR" sz="1000" dirty="0"/>
              <a:t>),</a:t>
            </a:r>
          </a:p>
          <a:p>
            <a:pPr algn="ctr"/>
            <a:r>
              <a:rPr lang="ko-KR" altLang="en-US" sz="1000" dirty="0"/>
              <a:t>찜 매장</a:t>
            </a:r>
            <a:r>
              <a:rPr lang="en-US" altLang="ko-KR" sz="1000" dirty="0"/>
              <a:t>(</a:t>
            </a:r>
            <a:r>
              <a:rPr lang="ko-KR" altLang="en-US" sz="1000" dirty="0"/>
              <a:t>로그인 시 변동사항 알림 받기</a:t>
            </a:r>
            <a:r>
              <a:rPr lang="en-US" altLang="ko-KR" sz="1000" dirty="0"/>
              <a:t>, </a:t>
            </a:r>
            <a:r>
              <a:rPr lang="en-US" altLang="ko-KR" sz="1000" dirty="0">
                <a:highlight>
                  <a:srgbClr val="FFFF00"/>
                </a:highlight>
              </a:rPr>
              <a:t>observer</a:t>
            </a:r>
            <a:r>
              <a:rPr lang="en-US" altLang="ko-KR" sz="1000" dirty="0"/>
              <a:t> </a:t>
            </a:r>
            <a:r>
              <a:rPr lang="ko-KR" altLang="en-US" sz="1000" dirty="0"/>
              <a:t>패턴</a:t>
            </a:r>
            <a:r>
              <a:rPr lang="en-US" altLang="ko-KR" sz="1000" dirty="0"/>
              <a:t>))</a:t>
            </a:r>
            <a:endParaRPr lang="ko-KR" altLang="en-US" sz="10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E84AD32-C5EB-4071-B699-C6432A1753FE}"/>
              </a:ext>
            </a:extLst>
          </p:cNvPr>
          <p:cNvCxnSpPr>
            <a:stCxn id="36" idx="0"/>
            <a:endCxn id="35" idx="2"/>
          </p:cNvCxnSpPr>
          <p:nvPr/>
        </p:nvCxnSpPr>
        <p:spPr>
          <a:xfrm flipV="1">
            <a:off x="2042586" y="2337168"/>
            <a:ext cx="1872925" cy="494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492A787-71A5-45E7-942C-BFC178DF6763}"/>
              </a:ext>
            </a:extLst>
          </p:cNvPr>
          <p:cNvCxnSpPr>
            <a:stCxn id="37" idx="0"/>
            <a:endCxn id="35" idx="2"/>
          </p:cNvCxnSpPr>
          <p:nvPr/>
        </p:nvCxnSpPr>
        <p:spPr>
          <a:xfrm flipH="1" flipV="1">
            <a:off x="3915511" y="2337168"/>
            <a:ext cx="1607251" cy="51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E0963B9-00E0-4383-A957-A2D629E96717}"/>
              </a:ext>
            </a:extLst>
          </p:cNvPr>
          <p:cNvSpPr txBox="1"/>
          <p:nvPr/>
        </p:nvSpPr>
        <p:spPr>
          <a:xfrm>
            <a:off x="4281055" y="161958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추상에서 </a:t>
            </a:r>
            <a:r>
              <a:rPr lang="en-US" altLang="ko-KR" sz="1000" dirty="0">
                <a:highlight>
                  <a:srgbClr val="FFFF00"/>
                </a:highlight>
              </a:rPr>
              <a:t>polymorphism</a:t>
            </a:r>
            <a:r>
              <a:rPr lang="en-US" altLang="ko-KR" sz="1000" dirty="0"/>
              <a:t> </a:t>
            </a:r>
            <a:r>
              <a:rPr lang="ko-KR" altLang="en-US" sz="1000" dirty="0"/>
              <a:t>사용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44AC35-9655-47DE-84A7-EECB8A31EBE8}"/>
              </a:ext>
            </a:extLst>
          </p:cNvPr>
          <p:cNvSpPr txBox="1"/>
          <p:nvPr/>
        </p:nvSpPr>
        <p:spPr>
          <a:xfrm>
            <a:off x="8375265" y="112109"/>
            <a:ext cx="2941831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리스트 클래스</a:t>
            </a:r>
            <a:r>
              <a:rPr lang="en-US" altLang="ko-KR" sz="1000" dirty="0"/>
              <a:t>(LC)</a:t>
            </a:r>
          </a:p>
          <a:p>
            <a:pPr algn="l"/>
            <a:r>
              <a:rPr lang="en-US" altLang="ko-KR" sz="1000" dirty="0"/>
              <a:t>(</a:t>
            </a:r>
            <a:r>
              <a:rPr lang="ko-KR" altLang="en-US" sz="1000" dirty="0"/>
              <a:t>매장</a:t>
            </a:r>
            <a:r>
              <a:rPr lang="en-US" altLang="ko-KR" sz="1000" dirty="0"/>
              <a:t>, </a:t>
            </a:r>
            <a:r>
              <a:rPr lang="ko-KR" altLang="en-US" sz="1000" dirty="0"/>
              <a:t>메뉴 리스트 </a:t>
            </a:r>
            <a:r>
              <a:rPr lang="en-US" altLang="ko-KR" sz="1000" dirty="0">
                <a:highlight>
                  <a:srgbClr val="FFFF00"/>
                </a:highlight>
              </a:rPr>
              <a:t>vector</a:t>
            </a:r>
            <a:r>
              <a:rPr lang="ko-KR" altLang="en-US" sz="1000" dirty="0"/>
              <a:t>로 저장</a:t>
            </a:r>
            <a:r>
              <a:rPr lang="en-US" altLang="ko-KR" sz="1000" dirty="0"/>
              <a:t>,</a:t>
            </a:r>
          </a:p>
          <a:p>
            <a:pPr algn="l"/>
            <a:r>
              <a:rPr lang="en-US" altLang="ko-KR" sz="1000" dirty="0"/>
              <a:t>Input </a:t>
            </a:r>
            <a:r>
              <a:rPr lang="ko-KR" altLang="en-US" sz="1000" dirty="0"/>
              <a:t>메뉴 포함되는 매장 </a:t>
            </a:r>
            <a:r>
              <a:rPr lang="en-US" altLang="ko-KR" sz="1000" dirty="0"/>
              <a:t>vector</a:t>
            </a:r>
            <a:r>
              <a:rPr lang="ko-KR" altLang="en-US" sz="1000" dirty="0"/>
              <a:t> 생성하는 함수</a:t>
            </a:r>
            <a:r>
              <a:rPr lang="en-US" altLang="ko-KR" sz="1000" dirty="0"/>
              <a:t>,</a:t>
            </a:r>
          </a:p>
          <a:p>
            <a:pPr algn="l"/>
            <a:r>
              <a:rPr lang="ko-KR" altLang="en-US" sz="1000" dirty="0"/>
              <a:t>이 </a:t>
            </a:r>
            <a:r>
              <a:rPr lang="en-US" altLang="ko-KR" sz="1000" dirty="0"/>
              <a:t>vector</a:t>
            </a:r>
            <a:r>
              <a:rPr lang="ko-KR" altLang="en-US" sz="1000" dirty="0"/>
              <a:t>를 기준에 맞게 </a:t>
            </a:r>
            <a:r>
              <a:rPr lang="en-US" altLang="ko-KR" sz="1000" dirty="0"/>
              <a:t>sort</a:t>
            </a:r>
            <a:r>
              <a:rPr lang="ko-KR" altLang="en-US" sz="1000" dirty="0"/>
              <a:t>하는 함수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71D948-7CE2-4450-BE68-1F648F128374}"/>
              </a:ext>
            </a:extLst>
          </p:cNvPr>
          <p:cNvSpPr txBox="1"/>
          <p:nvPr/>
        </p:nvSpPr>
        <p:spPr>
          <a:xfrm>
            <a:off x="8399818" y="2510112"/>
            <a:ext cx="20938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화면 바꿀 때 </a:t>
            </a:r>
            <a:r>
              <a:rPr lang="en-US" altLang="ko-KR" sz="1000" dirty="0"/>
              <a:t>clear</a:t>
            </a:r>
            <a:r>
              <a:rPr lang="ko-KR" altLang="en-US" sz="1000" dirty="0"/>
              <a:t>해서 다 지우기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5D0E87-2D2E-4244-BC83-31B896F0DC11}"/>
              </a:ext>
            </a:extLst>
          </p:cNvPr>
          <p:cNvSpPr txBox="1"/>
          <p:nvPr/>
        </p:nvSpPr>
        <p:spPr>
          <a:xfrm>
            <a:off x="8729530" y="2862420"/>
            <a:ext cx="3078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출력 화면 클래스</a:t>
            </a:r>
            <a:r>
              <a:rPr lang="en-US" altLang="ko-KR" sz="1000" dirty="0"/>
              <a:t>(</a:t>
            </a:r>
            <a:r>
              <a:rPr lang="ko-KR" altLang="en-US" sz="1000" dirty="0"/>
              <a:t>추상</a:t>
            </a:r>
            <a:r>
              <a:rPr lang="en-US" altLang="ko-KR" sz="1000" dirty="0"/>
              <a:t>) -&gt; </a:t>
            </a:r>
            <a:r>
              <a:rPr lang="ko-KR" altLang="en-US" sz="1000" dirty="0"/>
              <a:t>아니면</a:t>
            </a:r>
            <a:r>
              <a:rPr lang="en-US" altLang="ko-KR" sz="1000" dirty="0"/>
              <a:t>,</a:t>
            </a:r>
            <a:r>
              <a:rPr lang="ko-KR" altLang="en-US" sz="1000" dirty="0"/>
              <a:t> </a:t>
            </a:r>
            <a:r>
              <a:rPr lang="en-US" altLang="ko-KR" sz="1000" dirty="0"/>
              <a:t>command </a:t>
            </a:r>
            <a:r>
              <a:rPr lang="ko-KR" altLang="en-US" sz="1000"/>
              <a:t>패턴</a:t>
            </a:r>
            <a:endParaRPr lang="en-US" altLang="ko-KR" sz="1000" dirty="0"/>
          </a:p>
          <a:p>
            <a:pPr algn="l"/>
            <a:r>
              <a:rPr lang="en-US" altLang="ko-KR" sz="1000" dirty="0"/>
              <a:t>(</a:t>
            </a:r>
            <a:r>
              <a:rPr lang="ko-KR" altLang="en-US" sz="1000" dirty="0" err="1"/>
              <a:t>뒤로가기</a:t>
            </a:r>
            <a:r>
              <a:rPr lang="en-US" altLang="ko-KR" sz="1000" dirty="0"/>
              <a:t>, </a:t>
            </a:r>
            <a:r>
              <a:rPr lang="en-US" altLang="ko-KR" sz="1000" dirty="0">
                <a:highlight>
                  <a:srgbClr val="FFFF00"/>
                </a:highlight>
              </a:rPr>
              <a:t>memento</a:t>
            </a:r>
            <a:r>
              <a:rPr lang="ko-KR" altLang="en-US" sz="1000" dirty="0"/>
              <a:t> 패턴 사용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EAB463-EE75-4A9B-8443-8827261EA186}"/>
              </a:ext>
            </a:extLst>
          </p:cNvPr>
          <p:cNvSpPr txBox="1"/>
          <p:nvPr/>
        </p:nvSpPr>
        <p:spPr>
          <a:xfrm>
            <a:off x="5475613" y="3769704"/>
            <a:ext cx="9989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 err="1"/>
              <a:t>로그인창</a:t>
            </a:r>
            <a:endParaRPr lang="en-US" altLang="ko-KR" sz="1000" dirty="0"/>
          </a:p>
          <a:p>
            <a:pPr algn="l"/>
            <a:r>
              <a:rPr lang="en-US" altLang="ko-KR" sz="1000" dirty="0"/>
              <a:t>Id/pw </a:t>
            </a:r>
            <a:r>
              <a:rPr lang="ko-KR" altLang="en-US" sz="1000" dirty="0"/>
              <a:t>입력</a:t>
            </a:r>
            <a:endParaRPr lang="en-US" altLang="ko-KR" sz="1000" dirty="0"/>
          </a:p>
          <a:p>
            <a:pPr algn="l"/>
            <a:r>
              <a:rPr lang="ko-KR" altLang="en-US" sz="1000" dirty="0"/>
              <a:t>프로그램 종료</a:t>
            </a:r>
            <a:endParaRPr lang="en-US" altLang="ko-KR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145785-C7A6-49B7-AE10-D73478E4BA59}"/>
              </a:ext>
            </a:extLst>
          </p:cNvPr>
          <p:cNvSpPr txBox="1"/>
          <p:nvPr/>
        </p:nvSpPr>
        <p:spPr>
          <a:xfrm>
            <a:off x="6304835" y="3802377"/>
            <a:ext cx="13612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기본 </a:t>
            </a:r>
            <a:r>
              <a:rPr lang="ko-KR" altLang="en-US" sz="1000" dirty="0" err="1"/>
              <a:t>메인화면</a:t>
            </a:r>
            <a:endParaRPr lang="en-US" altLang="ko-KR" sz="1000" dirty="0"/>
          </a:p>
          <a:p>
            <a:pPr algn="l"/>
            <a:r>
              <a:rPr lang="en-US" altLang="ko-KR" sz="1000" dirty="0"/>
              <a:t>1: </a:t>
            </a:r>
            <a:r>
              <a:rPr lang="ko-KR" altLang="en-US" sz="1000" dirty="0"/>
              <a:t>검색화면</a:t>
            </a:r>
            <a:endParaRPr lang="en-US" altLang="ko-KR" sz="1000" dirty="0"/>
          </a:p>
          <a:p>
            <a:pPr algn="l"/>
            <a:r>
              <a:rPr lang="en-US" altLang="ko-KR" sz="1000" dirty="0"/>
              <a:t>2: </a:t>
            </a:r>
            <a:r>
              <a:rPr lang="ko-KR" altLang="en-US" sz="1000" dirty="0"/>
              <a:t>카테고리 화면</a:t>
            </a:r>
            <a:endParaRPr lang="en-US" altLang="ko-KR" sz="1000" dirty="0"/>
          </a:p>
          <a:p>
            <a:pPr algn="l"/>
            <a:r>
              <a:rPr lang="en-US" altLang="ko-KR" sz="1000" dirty="0"/>
              <a:t>3: </a:t>
            </a:r>
            <a:r>
              <a:rPr lang="ko-KR" altLang="en-US" sz="1000" dirty="0"/>
              <a:t>내 주문 내역 보기</a:t>
            </a:r>
            <a:endParaRPr lang="en-US" altLang="ko-KR" sz="1000" dirty="0"/>
          </a:p>
          <a:p>
            <a:pPr algn="l"/>
            <a:r>
              <a:rPr lang="en-US" altLang="ko-KR" sz="1000" dirty="0"/>
              <a:t>4: </a:t>
            </a:r>
            <a:r>
              <a:rPr lang="ko-KR" altLang="en-US" sz="1000" dirty="0"/>
              <a:t>내가 찜 한 매장</a:t>
            </a:r>
            <a:endParaRPr lang="en-US" altLang="ko-KR" sz="1000" dirty="0"/>
          </a:p>
          <a:p>
            <a:pPr algn="l"/>
            <a:r>
              <a:rPr lang="en-US" altLang="ko-KR" sz="1000" dirty="0"/>
              <a:t>5: </a:t>
            </a:r>
            <a:r>
              <a:rPr lang="ko-KR" altLang="en-US" sz="1000" dirty="0"/>
              <a:t>유저 정보 변경</a:t>
            </a:r>
            <a:endParaRPr lang="en-US" altLang="ko-KR" sz="1000" dirty="0"/>
          </a:p>
          <a:p>
            <a:pPr algn="l"/>
            <a:r>
              <a:rPr lang="en-US" altLang="ko-KR" sz="1000" dirty="0"/>
              <a:t>6: </a:t>
            </a:r>
            <a:r>
              <a:rPr lang="ko-KR" altLang="en-US" sz="1000" dirty="0"/>
              <a:t>로그아웃</a:t>
            </a:r>
            <a:endParaRPr lang="en-US" altLang="ko-KR" sz="1000" dirty="0"/>
          </a:p>
          <a:p>
            <a:pPr algn="l"/>
            <a:r>
              <a:rPr lang="en-US" altLang="ko-KR" sz="1000" dirty="0"/>
              <a:t>7: </a:t>
            </a:r>
            <a:r>
              <a:rPr lang="ko-KR" altLang="en-US" sz="1000" dirty="0"/>
              <a:t>프로그램 종료</a:t>
            </a:r>
            <a:endParaRPr lang="en-US" altLang="ko-KR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3A545A6-683A-413F-880E-B9DB1E26FB4A}"/>
              </a:ext>
            </a:extLst>
          </p:cNvPr>
          <p:cNvSpPr txBox="1"/>
          <p:nvPr/>
        </p:nvSpPr>
        <p:spPr>
          <a:xfrm>
            <a:off x="7484694" y="3809537"/>
            <a:ext cx="13564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 err="1"/>
              <a:t>검색창</a:t>
            </a:r>
            <a:endParaRPr lang="en-US" altLang="ko-KR" sz="1000" dirty="0"/>
          </a:p>
          <a:p>
            <a:pPr algn="l"/>
            <a:r>
              <a:rPr lang="ko-KR" altLang="en-US" sz="1000" dirty="0"/>
              <a:t>메뉴</a:t>
            </a:r>
            <a:r>
              <a:rPr lang="en-US" altLang="ko-KR" sz="1000" dirty="0"/>
              <a:t>string, </a:t>
            </a:r>
            <a:r>
              <a:rPr lang="ko-KR" altLang="en-US" sz="1000" dirty="0" err="1"/>
              <a:t>기준받고</a:t>
            </a:r>
            <a:endParaRPr lang="en-US" altLang="ko-KR" sz="1000" dirty="0"/>
          </a:p>
          <a:p>
            <a:pPr algn="l"/>
            <a:r>
              <a:rPr lang="en-US" altLang="ko-KR" sz="1000" dirty="0"/>
              <a:t>LC</a:t>
            </a:r>
            <a:r>
              <a:rPr lang="ko-KR" altLang="en-US" sz="1000" dirty="0"/>
              <a:t>한테 넘김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4D03353-1D1A-4C58-A895-9685FB1D48DD}"/>
              </a:ext>
            </a:extLst>
          </p:cNvPr>
          <p:cNvSpPr txBox="1"/>
          <p:nvPr/>
        </p:nvSpPr>
        <p:spPr>
          <a:xfrm>
            <a:off x="8746488" y="3802377"/>
            <a:ext cx="9989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매장 카테고리</a:t>
            </a:r>
            <a:endParaRPr lang="en-US" altLang="ko-KR" sz="1000" dirty="0"/>
          </a:p>
          <a:p>
            <a:pPr algn="l"/>
            <a:r>
              <a:rPr lang="en-US" altLang="ko-KR" sz="1000" dirty="0"/>
              <a:t>1: </a:t>
            </a:r>
            <a:r>
              <a:rPr lang="ko-KR" altLang="en-US" sz="1000" dirty="0"/>
              <a:t>중식</a:t>
            </a:r>
            <a:endParaRPr lang="en-US" altLang="ko-KR" sz="1000" dirty="0"/>
          </a:p>
          <a:p>
            <a:pPr algn="l"/>
            <a:r>
              <a:rPr lang="en-US" altLang="ko-KR" sz="1000" dirty="0"/>
              <a:t>2: </a:t>
            </a:r>
            <a:r>
              <a:rPr lang="ko-KR" altLang="en-US" sz="1000" dirty="0"/>
              <a:t>한식</a:t>
            </a:r>
            <a:endParaRPr lang="en-US" altLang="ko-KR" sz="1000" dirty="0"/>
          </a:p>
          <a:p>
            <a:pPr algn="l"/>
            <a:r>
              <a:rPr lang="en-US" altLang="ko-KR" sz="1000" dirty="0"/>
              <a:t>3: </a:t>
            </a:r>
            <a:r>
              <a:rPr lang="ko-KR" altLang="en-US" sz="1000" dirty="0"/>
              <a:t>일식</a:t>
            </a:r>
            <a:endParaRPr lang="en-US" altLang="ko-KR" sz="1000" dirty="0"/>
          </a:p>
          <a:p>
            <a:pPr algn="l"/>
            <a:r>
              <a:rPr lang="en-US" altLang="ko-KR" sz="1000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BD6F9-46BE-4A33-9909-4C5A343E87C9}"/>
              </a:ext>
            </a:extLst>
          </p:cNvPr>
          <p:cNvSpPr txBox="1"/>
          <p:nvPr/>
        </p:nvSpPr>
        <p:spPr>
          <a:xfrm>
            <a:off x="9664852" y="3797042"/>
            <a:ext cx="16786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주문내역</a:t>
            </a:r>
            <a:endParaRPr lang="en-US" altLang="ko-KR" sz="1000" dirty="0"/>
          </a:p>
          <a:p>
            <a:pPr marL="228600" indent="-228600" algn="l">
              <a:buAutoNum type="arabicPeriod"/>
            </a:pPr>
            <a:r>
              <a:rPr lang="en-US" altLang="ko-KR" sz="1000" dirty="0"/>
              <a:t>~~~~~~</a:t>
            </a:r>
          </a:p>
          <a:p>
            <a:pPr marL="228600" indent="-228600" algn="l">
              <a:buAutoNum type="arabicPeriod"/>
            </a:pPr>
            <a:r>
              <a:rPr lang="en-US" altLang="ko-KR" sz="1000" dirty="0"/>
              <a:t>~~~~~~~~ 5</a:t>
            </a:r>
            <a:r>
              <a:rPr lang="ko-KR" altLang="en-US" sz="1000" dirty="0"/>
              <a:t>점 리뷰</a:t>
            </a:r>
            <a:endParaRPr lang="en-US" altLang="ko-KR" sz="1000" dirty="0"/>
          </a:p>
          <a:p>
            <a:pPr marL="228600" indent="-228600" algn="l">
              <a:buAutoNum type="arabicPeriod"/>
            </a:pPr>
            <a:r>
              <a:rPr lang="en-US" altLang="ko-KR" sz="1000" dirty="0"/>
              <a:t>~~~~~ 4</a:t>
            </a:r>
            <a:r>
              <a:rPr lang="ko-KR" altLang="en-US" sz="1000" dirty="0"/>
              <a:t>점 리뷰</a:t>
            </a:r>
            <a:endParaRPr lang="en-US" altLang="ko-KR" sz="1000" dirty="0"/>
          </a:p>
          <a:p>
            <a:pPr marL="228600" indent="-228600" algn="l">
              <a:buAutoNum type="arabicPeriod"/>
            </a:pPr>
            <a:r>
              <a:rPr lang="en-US" altLang="ko-KR" sz="1000" dirty="0"/>
              <a:t>~~~~~~~~~~</a:t>
            </a:r>
          </a:p>
          <a:p>
            <a:pPr algn="l"/>
            <a:endParaRPr lang="ko-KR" altLang="en-US" sz="1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B859E5A-2330-467C-9664-6981874BCD21}"/>
              </a:ext>
            </a:extLst>
          </p:cNvPr>
          <p:cNvSpPr txBox="1"/>
          <p:nvPr/>
        </p:nvSpPr>
        <p:spPr>
          <a:xfrm>
            <a:off x="10543570" y="376970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찜한매장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361E2B-E400-4C20-B410-27AEDFBB3D4D}"/>
              </a:ext>
            </a:extLst>
          </p:cNvPr>
          <p:cNvSpPr txBox="1"/>
          <p:nvPr/>
        </p:nvSpPr>
        <p:spPr>
          <a:xfrm>
            <a:off x="11315717" y="376970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유저정보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0155AEF-4D90-4B0B-98BF-8611CB07A01D}"/>
              </a:ext>
            </a:extLst>
          </p:cNvPr>
          <p:cNvCxnSpPr>
            <a:stCxn id="56" idx="0"/>
            <a:endCxn id="54" idx="2"/>
          </p:cNvCxnSpPr>
          <p:nvPr/>
        </p:nvCxnSpPr>
        <p:spPr>
          <a:xfrm flipV="1">
            <a:off x="5975109" y="3262530"/>
            <a:ext cx="4293465" cy="50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478D65C-12D4-46E0-85C6-44DA5091F614}"/>
              </a:ext>
            </a:extLst>
          </p:cNvPr>
          <p:cNvCxnSpPr>
            <a:stCxn id="57" idx="0"/>
            <a:endCxn id="54" idx="2"/>
          </p:cNvCxnSpPr>
          <p:nvPr/>
        </p:nvCxnSpPr>
        <p:spPr>
          <a:xfrm flipV="1">
            <a:off x="6985470" y="3262530"/>
            <a:ext cx="3283104" cy="539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6849BA8-0D82-4FF2-81B9-A664E43CF7CE}"/>
              </a:ext>
            </a:extLst>
          </p:cNvPr>
          <p:cNvCxnSpPr>
            <a:stCxn id="60" idx="0"/>
            <a:endCxn id="54" idx="2"/>
          </p:cNvCxnSpPr>
          <p:nvPr/>
        </p:nvCxnSpPr>
        <p:spPr>
          <a:xfrm flipV="1">
            <a:off x="8162925" y="3262530"/>
            <a:ext cx="2105649" cy="547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C5274FB-3195-472E-B898-6CBB931D2506}"/>
              </a:ext>
            </a:extLst>
          </p:cNvPr>
          <p:cNvCxnSpPr>
            <a:stCxn id="61" idx="0"/>
            <a:endCxn id="54" idx="2"/>
          </p:cNvCxnSpPr>
          <p:nvPr/>
        </p:nvCxnSpPr>
        <p:spPr>
          <a:xfrm flipV="1">
            <a:off x="9245984" y="3262530"/>
            <a:ext cx="1022590" cy="539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94AD4AF-D8F7-4525-887B-B2A09B5A68E3}"/>
              </a:ext>
            </a:extLst>
          </p:cNvPr>
          <p:cNvCxnSpPr>
            <a:stCxn id="62" idx="0"/>
            <a:endCxn id="54" idx="2"/>
          </p:cNvCxnSpPr>
          <p:nvPr/>
        </p:nvCxnSpPr>
        <p:spPr>
          <a:xfrm flipH="1" flipV="1">
            <a:off x="10268574" y="3262530"/>
            <a:ext cx="235611" cy="53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0D71734-B907-4C2D-BCCA-5159ACF9E4FF}"/>
              </a:ext>
            </a:extLst>
          </p:cNvPr>
          <p:cNvCxnSpPr>
            <a:stCxn id="63" idx="0"/>
            <a:endCxn id="54" idx="2"/>
          </p:cNvCxnSpPr>
          <p:nvPr/>
        </p:nvCxnSpPr>
        <p:spPr>
          <a:xfrm flipH="1" flipV="1">
            <a:off x="10268574" y="3262530"/>
            <a:ext cx="623810" cy="507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4BB9DC3-E53C-4EB1-A9CF-C32F3C7D45C8}"/>
              </a:ext>
            </a:extLst>
          </p:cNvPr>
          <p:cNvCxnSpPr>
            <a:stCxn id="64" idx="0"/>
            <a:endCxn id="54" idx="2"/>
          </p:cNvCxnSpPr>
          <p:nvPr/>
        </p:nvCxnSpPr>
        <p:spPr>
          <a:xfrm flipH="1" flipV="1">
            <a:off x="10268574" y="3262530"/>
            <a:ext cx="1395957" cy="50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AA4B5DA-DC7E-4CD0-BFDF-10B4120AD443}"/>
              </a:ext>
            </a:extLst>
          </p:cNvPr>
          <p:cNvSpPr txBox="1"/>
          <p:nvPr/>
        </p:nvSpPr>
        <p:spPr>
          <a:xfrm>
            <a:off x="8386684" y="5026253"/>
            <a:ext cx="30187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카테고리별 매장 리스트 화면</a:t>
            </a:r>
            <a:endParaRPr lang="en-US" altLang="ko-KR" sz="1000" dirty="0"/>
          </a:p>
          <a:p>
            <a:pPr algn="l"/>
            <a:r>
              <a:rPr lang="ko-KR" altLang="en-US" sz="1000" dirty="0"/>
              <a:t>매장 카테고리 화면에서 입력한 </a:t>
            </a:r>
            <a:r>
              <a:rPr lang="en-US" altLang="ko-KR" sz="1000" dirty="0"/>
              <a:t>input</a:t>
            </a:r>
            <a:r>
              <a:rPr lang="ko-KR" altLang="en-US" sz="1000" dirty="0"/>
              <a:t>에 해당하는</a:t>
            </a:r>
            <a:endParaRPr lang="en-US" altLang="ko-KR" sz="1000" dirty="0"/>
          </a:p>
          <a:p>
            <a:pPr algn="l"/>
            <a:r>
              <a:rPr lang="ko-KR" altLang="en-US" sz="1000" dirty="0"/>
              <a:t>매장 리스트 </a:t>
            </a:r>
            <a:r>
              <a:rPr lang="en-US" altLang="ko-KR" sz="1000" dirty="0"/>
              <a:t>vector</a:t>
            </a:r>
            <a:r>
              <a:rPr lang="ko-KR" altLang="en-US" sz="1000" dirty="0"/>
              <a:t>의 값 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F8E4D33-03A9-4C46-884E-96CD37ED9619}"/>
              </a:ext>
            </a:extLst>
          </p:cNvPr>
          <p:cNvCxnSpPr>
            <a:stCxn id="84" idx="0"/>
            <a:endCxn id="54" idx="2"/>
          </p:cNvCxnSpPr>
          <p:nvPr/>
        </p:nvCxnSpPr>
        <p:spPr>
          <a:xfrm flipV="1">
            <a:off x="9896072" y="3262530"/>
            <a:ext cx="372502" cy="1763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78A4990-16EA-4CA7-B721-4810CF7202F5}"/>
              </a:ext>
            </a:extLst>
          </p:cNvPr>
          <p:cNvCxnSpPr>
            <a:cxnSpLocks/>
            <a:stCxn id="13" idx="2"/>
            <a:endCxn id="60" idx="2"/>
          </p:cNvCxnSpPr>
          <p:nvPr/>
        </p:nvCxnSpPr>
        <p:spPr>
          <a:xfrm>
            <a:off x="6761683" y="1750566"/>
            <a:ext cx="1401242" cy="2612969"/>
          </a:xfrm>
          <a:prstGeom prst="line">
            <a:avLst/>
          </a:prstGeom>
          <a:ln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EED61F2-8832-4F80-9971-156F87767466}"/>
              </a:ext>
            </a:extLst>
          </p:cNvPr>
          <p:cNvCxnSpPr>
            <a:stCxn id="13" idx="2"/>
            <a:endCxn id="84" idx="2"/>
          </p:cNvCxnSpPr>
          <p:nvPr/>
        </p:nvCxnSpPr>
        <p:spPr>
          <a:xfrm>
            <a:off x="6761683" y="1750566"/>
            <a:ext cx="3134389" cy="3829685"/>
          </a:xfrm>
          <a:prstGeom prst="line">
            <a:avLst/>
          </a:prstGeom>
          <a:ln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5552CEAE-D5EF-4651-B210-CF5C9B395D48}"/>
              </a:ext>
            </a:extLst>
          </p:cNvPr>
          <p:cNvCxnSpPr>
            <a:stCxn id="36" idx="2"/>
            <a:endCxn id="13" idx="2"/>
          </p:cNvCxnSpPr>
          <p:nvPr/>
        </p:nvCxnSpPr>
        <p:spPr>
          <a:xfrm flipV="1">
            <a:off x="2042586" y="1750566"/>
            <a:ext cx="4719097" cy="1635405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EFFBA791-27B5-4DA5-9C75-0704A8B08ADC}"/>
              </a:ext>
            </a:extLst>
          </p:cNvPr>
          <p:cNvCxnSpPr>
            <a:stCxn id="37" idx="2"/>
            <a:endCxn id="64" idx="2"/>
          </p:cNvCxnSpPr>
          <p:nvPr/>
        </p:nvCxnSpPr>
        <p:spPr>
          <a:xfrm>
            <a:off x="5522762" y="3409178"/>
            <a:ext cx="6141769" cy="606747"/>
          </a:xfrm>
          <a:prstGeom prst="line">
            <a:avLst/>
          </a:prstGeom>
          <a:ln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6EAA93CA-00BF-4EF6-8A5C-4E86E6EAF3B4}"/>
              </a:ext>
            </a:extLst>
          </p:cNvPr>
          <p:cNvCxnSpPr>
            <a:stCxn id="37" idx="2"/>
            <a:endCxn id="63" idx="2"/>
          </p:cNvCxnSpPr>
          <p:nvPr/>
        </p:nvCxnSpPr>
        <p:spPr>
          <a:xfrm>
            <a:off x="5522762" y="3409178"/>
            <a:ext cx="5369622" cy="606746"/>
          </a:xfrm>
          <a:prstGeom prst="line">
            <a:avLst/>
          </a:prstGeom>
          <a:ln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3575523-FF7C-4B11-99AD-850E332C091D}"/>
              </a:ext>
            </a:extLst>
          </p:cNvPr>
          <p:cNvSpPr txBox="1"/>
          <p:nvPr/>
        </p:nvSpPr>
        <p:spPr>
          <a:xfrm>
            <a:off x="6356123" y="1896300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dirty="0"/>
              <a:t>friend</a:t>
            </a:r>
            <a:endParaRPr lang="ko-KR" altLang="en-US" sz="10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FC29EFC0-3D7C-4CB5-9E45-337CC3CA37B4}"/>
              </a:ext>
            </a:extLst>
          </p:cNvPr>
          <p:cNvCxnSpPr>
            <a:stCxn id="37" idx="2"/>
            <a:endCxn id="13" idx="2"/>
          </p:cNvCxnSpPr>
          <p:nvPr/>
        </p:nvCxnSpPr>
        <p:spPr>
          <a:xfrm flipV="1">
            <a:off x="5522762" y="1750566"/>
            <a:ext cx="1238921" cy="165861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235386C-7103-4FB8-BF7C-2532399A15D0}"/>
              </a:ext>
            </a:extLst>
          </p:cNvPr>
          <p:cNvSpPr txBox="1"/>
          <p:nvPr/>
        </p:nvSpPr>
        <p:spPr>
          <a:xfrm>
            <a:off x="3083860" y="3846648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주문 내역 클래스</a:t>
            </a:r>
            <a:r>
              <a:rPr lang="en-US" altLang="ko-KR" sz="1000" dirty="0"/>
              <a:t>(</a:t>
            </a:r>
            <a:r>
              <a:rPr lang="ko-KR" altLang="en-US" sz="1000" dirty="0"/>
              <a:t>내역 별로 생성</a:t>
            </a:r>
            <a:r>
              <a:rPr lang="en-US" altLang="ko-KR" sz="1000" dirty="0"/>
              <a:t>)</a:t>
            </a:r>
          </a:p>
          <a:p>
            <a:pPr algn="l"/>
            <a:r>
              <a:rPr lang="ko-KR" altLang="en-US" sz="1000" dirty="0"/>
              <a:t>날짜</a:t>
            </a:r>
            <a:r>
              <a:rPr lang="en-US" altLang="ko-KR" sz="1000" dirty="0"/>
              <a:t>, </a:t>
            </a:r>
            <a:r>
              <a:rPr lang="ko-KR" altLang="en-US" sz="1000" dirty="0"/>
              <a:t>매장이름</a:t>
            </a:r>
            <a:r>
              <a:rPr lang="en-US" altLang="ko-KR" sz="1000" dirty="0"/>
              <a:t>, </a:t>
            </a:r>
            <a:r>
              <a:rPr lang="ko-KR" altLang="en-US" sz="1000" dirty="0"/>
              <a:t>메뉴</a:t>
            </a:r>
            <a:r>
              <a:rPr lang="en-US" altLang="ko-KR" sz="1000" dirty="0"/>
              <a:t>, </a:t>
            </a:r>
            <a:r>
              <a:rPr lang="ko-KR" altLang="en-US" sz="1000" dirty="0"/>
              <a:t>가격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별점</a:t>
            </a:r>
            <a:endParaRPr lang="en-US" altLang="ko-KR" sz="1000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91D38B03-66A3-434B-A22E-12DA35FAA605}"/>
              </a:ext>
            </a:extLst>
          </p:cNvPr>
          <p:cNvCxnSpPr>
            <a:cxnSpLocks/>
            <a:stCxn id="37" idx="2"/>
            <a:endCxn id="118" idx="0"/>
          </p:cNvCxnSpPr>
          <p:nvPr/>
        </p:nvCxnSpPr>
        <p:spPr>
          <a:xfrm flipH="1">
            <a:off x="4137995" y="3409178"/>
            <a:ext cx="1384767" cy="437470"/>
          </a:xfrm>
          <a:prstGeom prst="straightConnector1">
            <a:avLst/>
          </a:prstGeom>
          <a:ln cap="sq">
            <a:solidFill>
              <a:schemeClr val="accent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3D0E0AC-1E51-4430-A362-5284C76CBF24}"/>
              </a:ext>
            </a:extLst>
          </p:cNvPr>
          <p:cNvSpPr txBox="1"/>
          <p:nvPr/>
        </p:nvSpPr>
        <p:spPr>
          <a:xfrm>
            <a:off x="4273074" y="3472030"/>
            <a:ext cx="756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/>
              <a:t>composition</a:t>
            </a:r>
            <a:endParaRPr lang="ko-KR" altLang="en-US" sz="8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1BA60E7-C3D6-4EEF-A9E7-94731CD5EBDB}"/>
              </a:ext>
            </a:extLst>
          </p:cNvPr>
          <p:cNvCxnSpPr>
            <a:cxnSpLocks/>
            <a:stCxn id="52" idx="1"/>
            <a:endCxn id="10" idx="0"/>
          </p:cNvCxnSpPr>
          <p:nvPr/>
        </p:nvCxnSpPr>
        <p:spPr>
          <a:xfrm flipH="1" flipV="1">
            <a:off x="6761684" y="389109"/>
            <a:ext cx="1613581" cy="76943"/>
          </a:xfrm>
          <a:prstGeom prst="straightConnector1">
            <a:avLst/>
          </a:prstGeom>
          <a:ln cap="sq">
            <a:solidFill>
              <a:schemeClr val="accent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EC42C9F-68A1-43CA-A877-7DA3806886D0}"/>
              </a:ext>
            </a:extLst>
          </p:cNvPr>
          <p:cNvSpPr txBox="1"/>
          <p:nvPr/>
        </p:nvSpPr>
        <p:spPr>
          <a:xfrm>
            <a:off x="7507882" y="246288"/>
            <a:ext cx="756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/>
              <a:t>composition</a:t>
            </a:r>
            <a:endParaRPr lang="ko-KR" altLang="en-US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AD5F62-D015-4FF6-9303-F45B4CBDF00E}"/>
              </a:ext>
            </a:extLst>
          </p:cNvPr>
          <p:cNvSpPr txBox="1"/>
          <p:nvPr/>
        </p:nvSpPr>
        <p:spPr>
          <a:xfrm>
            <a:off x="5461641" y="456648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회원가입창</a:t>
            </a:r>
            <a:endParaRPr lang="en-US" altLang="ko-KR" sz="10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4EEAF67-8E1D-4125-A7D7-4C2D41856C03}"/>
              </a:ext>
            </a:extLst>
          </p:cNvPr>
          <p:cNvCxnSpPr>
            <a:stCxn id="2" idx="0"/>
            <a:endCxn id="54" idx="2"/>
          </p:cNvCxnSpPr>
          <p:nvPr/>
        </p:nvCxnSpPr>
        <p:spPr>
          <a:xfrm flipV="1">
            <a:off x="5874575" y="3262530"/>
            <a:ext cx="4393999" cy="130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933675-6523-4E70-8979-60E9E98FE59B}"/>
              </a:ext>
            </a:extLst>
          </p:cNvPr>
          <p:cNvSpPr txBox="1"/>
          <p:nvPr/>
        </p:nvSpPr>
        <p:spPr>
          <a:xfrm>
            <a:off x="513538" y="1744128"/>
            <a:ext cx="249940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 err="1"/>
              <a:t>계정정보랑</a:t>
            </a:r>
            <a:r>
              <a:rPr lang="ko-KR" altLang="en-US" sz="1000" dirty="0"/>
              <a:t> 주문내역도 파일로 저장해서</a:t>
            </a:r>
            <a:endParaRPr lang="en-US" altLang="ko-KR" sz="1000" dirty="0"/>
          </a:p>
          <a:p>
            <a:pPr algn="l"/>
            <a:r>
              <a:rPr lang="ko-KR" altLang="en-US" sz="1000" dirty="0"/>
              <a:t>프로그램 재실행해도 유지되게</a:t>
            </a:r>
          </a:p>
        </p:txBody>
      </p:sp>
    </p:spTree>
    <p:extLst>
      <p:ext uri="{BB962C8B-B14F-4D97-AF65-F5344CB8AC3E}">
        <p14:creationId xmlns:p14="http://schemas.microsoft.com/office/powerpoint/2010/main" val="59459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6E0B6B-1F48-4DC9-81BF-896E0A8721ED}"/>
              </a:ext>
            </a:extLst>
          </p:cNvPr>
          <p:cNvSpPr txBox="1"/>
          <p:nvPr/>
        </p:nvSpPr>
        <p:spPr>
          <a:xfrm>
            <a:off x="558140" y="635330"/>
            <a:ext cx="322075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데이터셋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가게이름</a:t>
            </a:r>
            <a:r>
              <a:rPr lang="en-US" altLang="ko-KR" sz="1000" dirty="0"/>
              <a:t>, </a:t>
            </a:r>
            <a:r>
              <a:rPr lang="ko-KR" altLang="en-US" sz="1000" dirty="0"/>
              <a:t>메뉴</a:t>
            </a:r>
            <a:r>
              <a:rPr lang="en-US" altLang="ko-KR" sz="1000" dirty="0"/>
              <a:t>, </a:t>
            </a:r>
            <a:r>
              <a:rPr lang="ko-KR" altLang="en-US" sz="1000" dirty="0"/>
              <a:t>가격</a:t>
            </a:r>
            <a:r>
              <a:rPr lang="en-US" altLang="ko-KR" sz="1000" dirty="0"/>
              <a:t>, </a:t>
            </a:r>
            <a:r>
              <a:rPr lang="ko-KR" altLang="en-US" sz="1000" dirty="0"/>
              <a:t>평점</a:t>
            </a:r>
            <a:r>
              <a:rPr lang="en-US" altLang="ko-KR" sz="1000" dirty="0"/>
              <a:t>,</a:t>
            </a:r>
          </a:p>
          <a:p>
            <a:r>
              <a:rPr lang="ko-KR" altLang="en-US" sz="1000" dirty="0" err="1"/>
              <a:t>배달비</a:t>
            </a:r>
            <a:r>
              <a:rPr lang="en-US" altLang="ko-KR" sz="1000" dirty="0"/>
              <a:t>(</a:t>
            </a:r>
            <a:r>
              <a:rPr lang="ko-KR" altLang="en-US" sz="1000" dirty="0"/>
              <a:t>주문금액에 따른</a:t>
            </a:r>
            <a:r>
              <a:rPr lang="en-US" altLang="ko-KR" sz="1000" dirty="0"/>
              <a:t>), </a:t>
            </a:r>
            <a:r>
              <a:rPr lang="ko-KR" altLang="en-US" sz="1000" dirty="0"/>
              <a:t>최소주문비</a:t>
            </a:r>
            <a:r>
              <a:rPr lang="en-US" altLang="ko-KR" sz="1000" dirty="0"/>
              <a:t>, </a:t>
            </a:r>
            <a:r>
              <a:rPr lang="ko-KR" altLang="en-US" sz="1000" dirty="0"/>
              <a:t>거리</a:t>
            </a:r>
            <a:r>
              <a:rPr lang="en-US" altLang="ko-KR" sz="1000" dirty="0"/>
              <a:t>, </a:t>
            </a:r>
            <a:r>
              <a:rPr lang="ko-KR" altLang="en-US" sz="1000" dirty="0"/>
              <a:t>영업시간</a:t>
            </a:r>
            <a:endParaRPr lang="en-US" altLang="ko-KR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78F500-F18D-4C5D-9B48-38B8A099539B}"/>
              </a:ext>
            </a:extLst>
          </p:cNvPr>
          <p:cNvSpPr txBox="1"/>
          <p:nvPr/>
        </p:nvSpPr>
        <p:spPr>
          <a:xfrm>
            <a:off x="199632" y="4295385"/>
            <a:ext cx="5218095" cy="24006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메커니즘</a:t>
            </a:r>
            <a:endParaRPr lang="en-US" altLang="ko-KR" sz="1000" dirty="0"/>
          </a:p>
          <a:p>
            <a:pPr algn="l"/>
            <a:endParaRPr lang="en-US" altLang="ko-KR" sz="1000" dirty="0"/>
          </a:p>
          <a:p>
            <a:pPr algn="l"/>
            <a:r>
              <a:rPr lang="ko-KR" altLang="en-US" sz="1000" dirty="0"/>
              <a:t>기본</a:t>
            </a:r>
            <a:r>
              <a:rPr lang="en-US" altLang="ko-KR" sz="1000" dirty="0"/>
              <a:t>: </a:t>
            </a:r>
            <a:r>
              <a:rPr lang="ko-KR" altLang="en-US" sz="1000" dirty="0"/>
              <a:t>영업시간 고려</a:t>
            </a:r>
            <a:endParaRPr lang="en-US" altLang="ko-KR" sz="1000" dirty="0"/>
          </a:p>
          <a:p>
            <a:pPr algn="l"/>
            <a:endParaRPr lang="en-US" altLang="ko-KR" sz="1000" dirty="0"/>
          </a:p>
          <a:p>
            <a:pPr algn="l"/>
            <a:r>
              <a:rPr lang="ko-KR" altLang="en-US" sz="1000" dirty="0"/>
              <a:t>메뉴검색</a:t>
            </a:r>
            <a:r>
              <a:rPr lang="en-US" altLang="ko-KR" sz="1000" dirty="0"/>
              <a:t>-&gt;</a:t>
            </a:r>
            <a:r>
              <a:rPr lang="ko-KR" altLang="en-US" sz="1000" dirty="0"/>
              <a:t>가격우선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배달비</a:t>
            </a:r>
            <a:r>
              <a:rPr lang="en-US" altLang="ko-KR" sz="1000" dirty="0"/>
              <a:t>, </a:t>
            </a:r>
            <a:r>
              <a:rPr lang="ko-KR" altLang="en-US" sz="1000" dirty="0"/>
              <a:t>최소주문비 고려</a:t>
            </a:r>
            <a:r>
              <a:rPr lang="en-US" altLang="ko-KR" sz="1000" dirty="0"/>
              <a:t>)</a:t>
            </a:r>
          </a:p>
          <a:p>
            <a:pPr algn="l"/>
            <a:r>
              <a:rPr lang="ko-KR" altLang="en-US" sz="1000" dirty="0"/>
              <a:t>사이드 추가해서 주문금액 오르면 </a:t>
            </a:r>
            <a:r>
              <a:rPr lang="ko-KR" altLang="en-US" sz="1000" dirty="0" err="1"/>
              <a:t>배달비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내리는거</a:t>
            </a:r>
            <a:r>
              <a:rPr lang="ko-KR" altLang="en-US" sz="1000" dirty="0"/>
              <a:t> 고려</a:t>
            </a:r>
            <a:endParaRPr lang="en-US" altLang="ko-KR" sz="1000" dirty="0"/>
          </a:p>
          <a:p>
            <a:pPr algn="l"/>
            <a:r>
              <a:rPr lang="en-US" altLang="ko-KR" sz="1000" dirty="0"/>
              <a:t>Or</a:t>
            </a:r>
          </a:p>
          <a:p>
            <a:pPr algn="l"/>
            <a:r>
              <a:rPr lang="ko-KR" altLang="en-US" sz="1000" dirty="0"/>
              <a:t>메뉴검색</a:t>
            </a:r>
            <a:r>
              <a:rPr lang="en-US" altLang="ko-KR" sz="1000" dirty="0"/>
              <a:t>-&gt;</a:t>
            </a:r>
            <a:r>
              <a:rPr lang="ko-KR" altLang="en-US" sz="1000" dirty="0"/>
              <a:t>평점우선</a:t>
            </a:r>
            <a:endParaRPr lang="en-US" altLang="ko-KR" sz="1000" dirty="0"/>
          </a:p>
          <a:p>
            <a:pPr algn="l"/>
            <a:endParaRPr lang="en-US" altLang="ko-KR" sz="1000" dirty="0"/>
          </a:p>
          <a:p>
            <a:pPr algn="l"/>
            <a:r>
              <a:rPr lang="ko-KR" altLang="en-US" sz="1000" dirty="0"/>
              <a:t>정렬해서 옵션 몇 개 추천</a:t>
            </a:r>
            <a:endParaRPr lang="en-US" altLang="ko-KR" sz="1000" dirty="0"/>
          </a:p>
          <a:p>
            <a:pPr algn="l"/>
            <a:endParaRPr lang="en-US" altLang="ko-KR" sz="1000" dirty="0"/>
          </a:p>
          <a:p>
            <a:pPr algn="l"/>
            <a:r>
              <a:rPr lang="ko-KR" altLang="en-US" sz="1000" dirty="0"/>
              <a:t>맨 위에 별도 탭으로 최근 주문 매장 </a:t>
            </a:r>
            <a:r>
              <a:rPr lang="en-US" altLang="ko-KR" sz="1000" dirty="0"/>
              <a:t>or </a:t>
            </a:r>
            <a:r>
              <a:rPr lang="ko-KR" altLang="en-US" sz="1000" dirty="0"/>
              <a:t>최근 오픈 매장</a:t>
            </a:r>
            <a:r>
              <a:rPr lang="en-US" altLang="ko-KR" sz="1000" dirty="0"/>
              <a:t> or </a:t>
            </a:r>
            <a:r>
              <a:rPr lang="ko-KR" altLang="en-US" sz="1000" dirty="0"/>
              <a:t>내가 최근에 </a:t>
            </a:r>
            <a:r>
              <a:rPr lang="ko-KR" altLang="en-US" sz="1000" dirty="0" err="1"/>
              <a:t>별점</a:t>
            </a:r>
            <a:r>
              <a:rPr lang="ko-KR" altLang="en-US" sz="1000" dirty="0"/>
              <a:t> 잘 준 매장</a:t>
            </a:r>
            <a:endParaRPr lang="en-US" altLang="ko-KR" sz="1000" dirty="0"/>
          </a:p>
          <a:p>
            <a:pPr algn="l"/>
            <a:endParaRPr lang="en-US" altLang="ko-KR" sz="1000" dirty="0"/>
          </a:p>
          <a:p>
            <a:pPr algn="l"/>
            <a:r>
              <a:rPr lang="ko-KR" altLang="en-US" sz="1000" dirty="0"/>
              <a:t>기본 화면에서 </a:t>
            </a:r>
            <a:r>
              <a:rPr lang="ko-KR" altLang="en-US" sz="1000" dirty="0" err="1"/>
              <a:t>저메추</a:t>
            </a:r>
            <a:r>
              <a:rPr lang="ko-KR" altLang="en-US" sz="1000" dirty="0"/>
              <a:t> 추천</a:t>
            </a:r>
            <a:endParaRPr lang="en-US" altLang="ko-KR" sz="1000" dirty="0"/>
          </a:p>
          <a:p>
            <a:pPr algn="l"/>
            <a:r>
              <a:rPr lang="en-US" altLang="ko-KR" sz="1000" dirty="0"/>
              <a:t>(</a:t>
            </a:r>
            <a:r>
              <a:rPr lang="ko-KR" altLang="en-US" sz="1000" dirty="0"/>
              <a:t>최근 주문 매장 </a:t>
            </a:r>
            <a:r>
              <a:rPr lang="en-US" altLang="ko-KR" sz="1000" dirty="0"/>
              <a:t>or </a:t>
            </a:r>
            <a:r>
              <a:rPr lang="ko-KR" altLang="en-US" sz="1000" dirty="0"/>
              <a:t>최근 오픈 매장 </a:t>
            </a:r>
            <a:r>
              <a:rPr lang="en-US" altLang="ko-KR" sz="1000" dirty="0"/>
              <a:t>or </a:t>
            </a:r>
            <a:r>
              <a:rPr lang="ko-KR" altLang="en-US" sz="1000" dirty="0"/>
              <a:t>내가 최근에 </a:t>
            </a:r>
            <a:r>
              <a:rPr lang="ko-KR" altLang="en-US" sz="1000" dirty="0" err="1"/>
              <a:t>별점</a:t>
            </a:r>
            <a:r>
              <a:rPr lang="ko-KR" altLang="en-US" sz="1000" dirty="0"/>
              <a:t> 잘 준 매장</a:t>
            </a:r>
            <a:r>
              <a:rPr lang="en-US" altLang="ko-KR" sz="10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2D8477-1498-4907-8924-3CDFCAE815A1}"/>
              </a:ext>
            </a:extLst>
          </p:cNvPr>
          <p:cNvSpPr txBox="1"/>
          <p:nvPr/>
        </p:nvSpPr>
        <p:spPr>
          <a:xfrm>
            <a:off x="6008914" y="389109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기본 매장 클래스</a:t>
            </a:r>
            <a:r>
              <a:rPr lang="en-US" altLang="ko-KR" sz="1000" dirty="0"/>
              <a:t>(</a:t>
            </a:r>
            <a:r>
              <a:rPr lang="ko-KR" altLang="en-US" sz="1000" dirty="0"/>
              <a:t>추상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D53B00-5E17-4C42-86CC-6C951257333D}"/>
              </a:ext>
            </a:extLst>
          </p:cNvPr>
          <p:cNvSpPr txBox="1"/>
          <p:nvPr/>
        </p:nvSpPr>
        <p:spPr>
          <a:xfrm>
            <a:off x="4793837" y="866162"/>
            <a:ext cx="3935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중식</a:t>
            </a:r>
            <a:r>
              <a:rPr lang="en-US" altLang="ko-KR" sz="1000" dirty="0"/>
              <a:t>/</a:t>
            </a:r>
            <a:r>
              <a:rPr lang="ko-KR" altLang="en-US" sz="1000" dirty="0"/>
              <a:t>한식</a:t>
            </a:r>
            <a:r>
              <a:rPr lang="en-US" altLang="ko-KR" sz="1000" dirty="0"/>
              <a:t>/</a:t>
            </a:r>
            <a:r>
              <a:rPr lang="ko-KR" altLang="en-US" sz="1000" dirty="0"/>
              <a:t>일식</a:t>
            </a:r>
            <a:r>
              <a:rPr lang="en-US" altLang="ko-KR" sz="1000" dirty="0"/>
              <a:t>/</a:t>
            </a:r>
            <a:r>
              <a:rPr lang="ko-KR" altLang="en-US" sz="1000" dirty="0"/>
              <a:t>패스트푸드</a:t>
            </a:r>
            <a:r>
              <a:rPr lang="en-US" altLang="ko-KR" sz="1000" dirty="0"/>
              <a:t>/</a:t>
            </a:r>
            <a:r>
              <a:rPr lang="ko-KR" altLang="en-US" sz="1000" dirty="0"/>
              <a:t>디저트 등등 카테고리별 클래스</a:t>
            </a:r>
            <a:r>
              <a:rPr lang="en-US" altLang="ko-KR" sz="1000" dirty="0"/>
              <a:t>(</a:t>
            </a:r>
            <a:r>
              <a:rPr lang="ko-KR" altLang="en-US" sz="1000" dirty="0"/>
              <a:t>추상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754BE0-C715-448A-902F-C1D88602ABE8}"/>
              </a:ext>
            </a:extLst>
          </p:cNvPr>
          <p:cNvSpPr txBox="1"/>
          <p:nvPr/>
        </p:nvSpPr>
        <p:spPr>
          <a:xfrm>
            <a:off x="5292370" y="1350456"/>
            <a:ext cx="2938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실제 매장 별 클래스</a:t>
            </a:r>
            <a:r>
              <a:rPr lang="en-US" altLang="ko-KR" sz="1000" dirty="0"/>
              <a:t>(</a:t>
            </a:r>
            <a:r>
              <a:rPr lang="ko-KR" altLang="en-US" sz="1000" dirty="0"/>
              <a:t>데이터셋 읽어서 생성</a:t>
            </a:r>
            <a:r>
              <a:rPr lang="en-US" altLang="ko-KR" sz="1000" dirty="0"/>
              <a:t>)</a:t>
            </a:r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평점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배달비</a:t>
            </a:r>
            <a:r>
              <a:rPr lang="en-US" altLang="ko-KR" sz="1000" dirty="0"/>
              <a:t>, </a:t>
            </a:r>
            <a:r>
              <a:rPr lang="ko-KR" altLang="en-US" sz="1000" dirty="0"/>
              <a:t>최소주문비</a:t>
            </a:r>
            <a:r>
              <a:rPr lang="en-US" altLang="ko-KR" sz="1000" dirty="0"/>
              <a:t>, </a:t>
            </a:r>
            <a:r>
              <a:rPr lang="ko-KR" altLang="en-US" sz="1000" dirty="0"/>
              <a:t>거리</a:t>
            </a:r>
            <a:r>
              <a:rPr lang="en-US" altLang="ko-KR" sz="1000" dirty="0"/>
              <a:t>, </a:t>
            </a:r>
            <a:r>
              <a:rPr lang="ko-KR" altLang="en-US" sz="1000" dirty="0"/>
              <a:t>영업시간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7A1E06F-4C99-4766-B666-8D2F6FAD1F9F}"/>
              </a:ext>
            </a:extLst>
          </p:cNvPr>
          <p:cNvCxnSpPr>
            <a:stCxn id="12" idx="0"/>
            <a:endCxn id="10" idx="2"/>
          </p:cNvCxnSpPr>
          <p:nvPr/>
        </p:nvCxnSpPr>
        <p:spPr>
          <a:xfrm flipV="1">
            <a:off x="6761684" y="635330"/>
            <a:ext cx="0" cy="23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F0FE4E2-2267-4079-A083-08EB63625B16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V="1">
            <a:off x="6761683" y="1112383"/>
            <a:ext cx="1" cy="23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D2B14AF-FFE6-4513-9C50-E9B1EAA8D64D}"/>
              </a:ext>
            </a:extLst>
          </p:cNvPr>
          <p:cNvSpPr txBox="1"/>
          <p:nvPr/>
        </p:nvSpPr>
        <p:spPr>
          <a:xfrm>
            <a:off x="9314945" y="134452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실제 메뉴 클래스</a:t>
            </a:r>
            <a:r>
              <a:rPr lang="en-US" altLang="ko-KR" sz="1000" dirty="0"/>
              <a:t>(</a:t>
            </a:r>
            <a:r>
              <a:rPr lang="ko-KR" altLang="en-US" sz="1000" dirty="0"/>
              <a:t>데이터셋 읽어서 생성</a:t>
            </a:r>
            <a:r>
              <a:rPr lang="en-US" altLang="ko-KR" sz="1000" dirty="0"/>
              <a:t>)</a:t>
            </a:r>
          </a:p>
          <a:p>
            <a:pPr algn="l"/>
            <a:r>
              <a:rPr lang="en-US" altLang="ko-KR" sz="1000" dirty="0"/>
              <a:t>(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가격</a:t>
            </a:r>
            <a:r>
              <a:rPr lang="en-US" altLang="ko-KR" sz="1000" dirty="0"/>
              <a:t>, </a:t>
            </a:r>
            <a:r>
              <a:rPr lang="ko-KR" altLang="en-US" sz="1000" dirty="0"/>
              <a:t>옵션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A76D4F9-20DF-43EF-8B03-F2FCD0DED058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8230995" y="1544575"/>
            <a:ext cx="1083950" cy="5936"/>
          </a:xfrm>
          <a:prstGeom prst="straightConnector1">
            <a:avLst/>
          </a:prstGeom>
          <a:ln cap="sq">
            <a:solidFill>
              <a:schemeClr val="accent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B771B1-208D-4BB3-8654-A991F25D01AD}"/>
              </a:ext>
            </a:extLst>
          </p:cNvPr>
          <p:cNvSpPr txBox="1"/>
          <p:nvPr/>
        </p:nvSpPr>
        <p:spPr>
          <a:xfrm>
            <a:off x="8328877" y="1353729"/>
            <a:ext cx="756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/>
              <a:t>composition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AEF6F5-8326-4C6F-BC9E-F19AC31CA94D}"/>
              </a:ext>
            </a:extLst>
          </p:cNvPr>
          <p:cNvSpPr txBox="1"/>
          <p:nvPr/>
        </p:nvSpPr>
        <p:spPr>
          <a:xfrm>
            <a:off x="9808670" y="849904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기본 메뉴 클래스</a:t>
            </a:r>
            <a:r>
              <a:rPr lang="en-US" altLang="ko-KR" sz="1000" dirty="0"/>
              <a:t>(</a:t>
            </a:r>
            <a:r>
              <a:rPr lang="ko-KR" altLang="en-US" sz="1000" dirty="0"/>
              <a:t>추상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D3BF3F7-97F6-42B1-BCAB-352BE2202EA5}"/>
              </a:ext>
            </a:extLst>
          </p:cNvPr>
          <p:cNvCxnSpPr>
            <a:stCxn id="19" idx="0"/>
            <a:endCxn id="30" idx="2"/>
          </p:cNvCxnSpPr>
          <p:nvPr/>
        </p:nvCxnSpPr>
        <p:spPr>
          <a:xfrm flipV="1">
            <a:off x="10561440" y="1096125"/>
            <a:ext cx="0" cy="24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16BF54E-66BE-47B7-BB48-B154F87BF7FE}"/>
              </a:ext>
            </a:extLst>
          </p:cNvPr>
          <p:cNvSpPr txBox="1"/>
          <p:nvPr/>
        </p:nvSpPr>
        <p:spPr>
          <a:xfrm>
            <a:off x="3313423" y="1937058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계정 클래스</a:t>
            </a:r>
            <a:r>
              <a:rPr lang="en-US" altLang="ko-KR" sz="1000" dirty="0"/>
              <a:t>(</a:t>
            </a:r>
            <a:r>
              <a:rPr lang="ko-KR" altLang="en-US" sz="1000" dirty="0"/>
              <a:t>추상</a:t>
            </a:r>
            <a:r>
              <a:rPr lang="en-US" altLang="ko-KR" sz="1000" dirty="0"/>
              <a:t>)</a:t>
            </a:r>
          </a:p>
          <a:p>
            <a:pPr algn="ctr"/>
            <a:r>
              <a:rPr lang="en-US" altLang="ko-KR" sz="1000" dirty="0"/>
              <a:t>(id, pw)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45BCAA-EB56-46B2-8FB7-B4D66B6DAA93}"/>
              </a:ext>
            </a:extLst>
          </p:cNvPr>
          <p:cNvSpPr txBox="1"/>
          <p:nvPr/>
        </p:nvSpPr>
        <p:spPr>
          <a:xfrm>
            <a:off x="273512" y="2831973"/>
            <a:ext cx="35381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관리자 계정 클래스</a:t>
            </a:r>
            <a:r>
              <a:rPr lang="en-US" altLang="ko-KR" sz="1000" dirty="0"/>
              <a:t>(1</a:t>
            </a:r>
            <a:r>
              <a:rPr lang="ko-KR" altLang="en-US" sz="1000" dirty="0"/>
              <a:t>개</a:t>
            </a:r>
            <a:r>
              <a:rPr lang="en-US" altLang="ko-KR" sz="1000" dirty="0"/>
              <a:t>)</a:t>
            </a:r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매장</a:t>
            </a:r>
            <a:r>
              <a:rPr lang="en-US" altLang="ko-KR" sz="1000" dirty="0"/>
              <a:t>/</a:t>
            </a:r>
            <a:r>
              <a:rPr lang="ko-KR" altLang="en-US" sz="1000" dirty="0"/>
              <a:t>메뉴 추가삭제 기능</a:t>
            </a:r>
            <a:r>
              <a:rPr lang="en-US" altLang="ko-KR" sz="1000" dirty="0"/>
              <a:t>=</a:t>
            </a:r>
            <a:r>
              <a:rPr lang="ko-KR" altLang="en-US" sz="1000" dirty="0"/>
              <a:t>데이터셋 파일 수정</a:t>
            </a:r>
            <a:r>
              <a:rPr lang="en-US" altLang="ko-KR" sz="1000" dirty="0"/>
              <a:t>=</a:t>
            </a:r>
            <a:r>
              <a:rPr lang="ko-KR" altLang="en-US" sz="1000" dirty="0">
                <a:highlight>
                  <a:srgbClr val="FFFF00"/>
                </a:highlight>
              </a:rPr>
              <a:t>파일 출력</a:t>
            </a:r>
            <a:r>
              <a:rPr lang="en-US" altLang="ko-KR" sz="1000" dirty="0"/>
              <a:t>)</a:t>
            </a:r>
          </a:p>
          <a:p>
            <a:pPr algn="ctr"/>
            <a:r>
              <a:rPr lang="ko-KR" altLang="en-US" sz="1000" dirty="0"/>
              <a:t>변동 매장 </a:t>
            </a:r>
            <a:r>
              <a:rPr lang="ko-KR" altLang="en-US" sz="1000" dirty="0" err="1"/>
              <a:t>찜한</a:t>
            </a:r>
            <a:r>
              <a:rPr lang="ko-KR" altLang="en-US" sz="1000" dirty="0"/>
              <a:t> 유저한테 알림 보내기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710E99-B794-4C15-9F62-B9E174B55882}"/>
              </a:ext>
            </a:extLst>
          </p:cNvPr>
          <p:cNvSpPr txBox="1"/>
          <p:nvPr/>
        </p:nvSpPr>
        <p:spPr>
          <a:xfrm>
            <a:off x="3861089" y="2855180"/>
            <a:ext cx="33233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유저 계정 클래스</a:t>
            </a:r>
            <a:r>
              <a:rPr lang="en-US" altLang="ko-KR" sz="1000" dirty="0"/>
              <a:t>(</a:t>
            </a:r>
            <a:r>
              <a:rPr lang="ko-KR" altLang="en-US" sz="1000" dirty="0"/>
              <a:t>여러 개</a:t>
            </a:r>
            <a:r>
              <a:rPr lang="en-US" altLang="ko-KR" sz="1000" dirty="0"/>
              <a:t>)</a:t>
            </a:r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최근 주문 내역</a:t>
            </a:r>
            <a:r>
              <a:rPr lang="en-US" altLang="ko-KR" sz="1000" dirty="0"/>
              <a:t>(</a:t>
            </a:r>
            <a:r>
              <a:rPr lang="ko-KR" altLang="en-US" sz="1000" dirty="0"/>
              <a:t>주문내역클래스를 </a:t>
            </a:r>
            <a:r>
              <a:rPr lang="en-US" altLang="ko-KR" sz="1000" dirty="0">
                <a:highlight>
                  <a:srgbClr val="FFFF00"/>
                </a:highlight>
              </a:rPr>
              <a:t>vector</a:t>
            </a:r>
            <a:r>
              <a:rPr lang="ko-KR" altLang="en-US" sz="1000" dirty="0"/>
              <a:t>로 저장</a:t>
            </a:r>
            <a:r>
              <a:rPr lang="en-US" altLang="ko-KR" sz="1000" dirty="0"/>
              <a:t>),</a:t>
            </a:r>
          </a:p>
          <a:p>
            <a:pPr algn="ctr"/>
            <a:r>
              <a:rPr lang="ko-KR" altLang="en-US" sz="1000" dirty="0"/>
              <a:t>찜 매장</a:t>
            </a:r>
            <a:r>
              <a:rPr lang="en-US" altLang="ko-KR" sz="1000" dirty="0"/>
              <a:t>(</a:t>
            </a:r>
            <a:r>
              <a:rPr lang="ko-KR" altLang="en-US" sz="1000" dirty="0"/>
              <a:t>로그인 시 변동사항 알림 받기</a:t>
            </a:r>
            <a:r>
              <a:rPr lang="en-US" altLang="ko-KR" sz="1000" dirty="0"/>
              <a:t>, </a:t>
            </a:r>
            <a:r>
              <a:rPr lang="en-US" altLang="ko-KR" sz="1000" dirty="0">
                <a:highlight>
                  <a:srgbClr val="FFFF00"/>
                </a:highlight>
              </a:rPr>
              <a:t>observer</a:t>
            </a:r>
            <a:r>
              <a:rPr lang="en-US" altLang="ko-KR" sz="1000" dirty="0"/>
              <a:t> </a:t>
            </a:r>
            <a:r>
              <a:rPr lang="ko-KR" altLang="en-US" sz="1000" dirty="0"/>
              <a:t>패턴</a:t>
            </a:r>
            <a:r>
              <a:rPr lang="en-US" altLang="ko-KR" sz="1000" dirty="0"/>
              <a:t>))</a:t>
            </a:r>
            <a:endParaRPr lang="ko-KR" altLang="en-US" sz="10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E84AD32-C5EB-4071-B699-C6432A1753FE}"/>
              </a:ext>
            </a:extLst>
          </p:cNvPr>
          <p:cNvCxnSpPr>
            <a:stCxn id="36" idx="0"/>
            <a:endCxn id="35" idx="2"/>
          </p:cNvCxnSpPr>
          <p:nvPr/>
        </p:nvCxnSpPr>
        <p:spPr>
          <a:xfrm flipV="1">
            <a:off x="2042586" y="2337168"/>
            <a:ext cx="1872925" cy="494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492A787-71A5-45E7-942C-BFC178DF6763}"/>
              </a:ext>
            </a:extLst>
          </p:cNvPr>
          <p:cNvCxnSpPr>
            <a:stCxn id="37" idx="0"/>
            <a:endCxn id="35" idx="2"/>
          </p:cNvCxnSpPr>
          <p:nvPr/>
        </p:nvCxnSpPr>
        <p:spPr>
          <a:xfrm flipH="1" flipV="1">
            <a:off x="3915511" y="2337168"/>
            <a:ext cx="1607251" cy="51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E0963B9-00E0-4383-A957-A2D629E96717}"/>
              </a:ext>
            </a:extLst>
          </p:cNvPr>
          <p:cNvSpPr txBox="1"/>
          <p:nvPr/>
        </p:nvSpPr>
        <p:spPr>
          <a:xfrm>
            <a:off x="4281055" y="161958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추상에서 </a:t>
            </a:r>
            <a:r>
              <a:rPr lang="en-US" altLang="ko-KR" sz="1000" dirty="0">
                <a:highlight>
                  <a:srgbClr val="FFFF00"/>
                </a:highlight>
              </a:rPr>
              <a:t>polymorphism</a:t>
            </a:r>
            <a:r>
              <a:rPr lang="en-US" altLang="ko-KR" sz="1000" dirty="0"/>
              <a:t> </a:t>
            </a:r>
            <a:r>
              <a:rPr lang="ko-KR" altLang="en-US" sz="1000" dirty="0"/>
              <a:t>사용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44AC35-9655-47DE-84A7-EECB8A31EBE8}"/>
              </a:ext>
            </a:extLst>
          </p:cNvPr>
          <p:cNvSpPr txBox="1"/>
          <p:nvPr/>
        </p:nvSpPr>
        <p:spPr>
          <a:xfrm>
            <a:off x="8375265" y="112109"/>
            <a:ext cx="2941831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리스트 클래스</a:t>
            </a:r>
            <a:r>
              <a:rPr lang="en-US" altLang="ko-KR" sz="1000" dirty="0"/>
              <a:t>(LC)</a:t>
            </a:r>
          </a:p>
          <a:p>
            <a:pPr algn="l"/>
            <a:r>
              <a:rPr lang="en-US" altLang="ko-KR" sz="1000" dirty="0"/>
              <a:t>(</a:t>
            </a:r>
            <a:r>
              <a:rPr lang="ko-KR" altLang="en-US" sz="1000" dirty="0"/>
              <a:t>매장</a:t>
            </a:r>
            <a:r>
              <a:rPr lang="en-US" altLang="ko-KR" sz="1000" dirty="0"/>
              <a:t>, </a:t>
            </a:r>
            <a:r>
              <a:rPr lang="ko-KR" altLang="en-US" sz="1000" dirty="0"/>
              <a:t>메뉴 리스트 </a:t>
            </a:r>
            <a:r>
              <a:rPr lang="en-US" altLang="ko-KR" sz="1000" dirty="0">
                <a:highlight>
                  <a:srgbClr val="FFFF00"/>
                </a:highlight>
              </a:rPr>
              <a:t>vector</a:t>
            </a:r>
            <a:r>
              <a:rPr lang="ko-KR" altLang="en-US" sz="1000" dirty="0"/>
              <a:t>로 저장</a:t>
            </a:r>
            <a:r>
              <a:rPr lang="en-US" altLang="ko-KR" sz="1000" dirty="0"/>
              <a:t>,</a:t>
            </a:r>
          </a:p>
          <a:p>
            <a:pPr algn="l"/>
            <a:r>
              <a:rPr lang="en-US" altLang="ko-KR" sz="1000" dirty="0"/>
              <a:t>Input </a:t>
            </a:r>
            <a:r>
              <a:rPr lang="ko-KR" altLang="en-US" sz="1000" dirty="0"/>
              <a:t>메뉴 포함되는 매장 </a:t>
            </a:r>
            <a:r>
              <a:rPr lang="en-US" altLang="ko-KR" sz="1000" dirty="0"/>
              <a:t>vector</a:t>
            </a:r>
            <a:r>
              <a:rPr lang="ko-KR" altLang="en-US" sz="1000" dirty="0"/>
              <a:t> 생성하는 함수</a:t>
            </a:r>
            <a:r>
              <a:rPr lang="en-US" altLang="ko-KR" sz="1000" dirty="0"/>
              <a:t>,</a:t>
            </a:r>
          </a:p>
          <a:p>
            <a:pPr algn="l"/>
            <a:r>
              <a:rPr lang="ko-KR" altLang="en-US" sz="1000" dirty="0"/>
              <a:t>이 </a:t>
            </a:r>
            <a:r>
              <a:rPr lang="en-US" altLang="ko-KR" sz="1000" dirty="0"/>
              <a:t>vector</a:t>
            </a:r>
            <a:r>
              <a:rPr lang="ko-KR" altLang="en-US" sz="1000" dirty="0"/>
              <a:t>를 기준에 맞게 </a:t>
            </a:r>
            <a:r>
              <a:rPr lang="en-US" altLang="ko-KR" sz="1000" dirty="0"/>
              <a:t>sort</a:t>
            </a:r>
            <a:r>
              <a:rPr lang="ko-KR" altLang="en-US" sz="1000" dirty="0"/>
              <a:t>하는 함수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71D948-7CE2-4450-BE68-1F648F128374}"/>
              </a:ext>
            </a:extLst>
          </p:cNvPr>
          <p:cNvSpPr txBox="1"/>
          <p:nvPr/>
        </p:nvSpPr>
        <p:spPr>
          <a:xfrm>
            <a:off x="8399818" y="2510112"/>
            <a:ext cx="20938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화면 바꿀 때 </a:t>
            </a:r>
            <a:r>
              <a:rPr lang="en-US" altLang="ko-KR" sz="1000" dirty="0"/>
              <a:t>clear</a:t>
            </a:r>
            <a:r>
              <a:rPr lang="ko-KR" altLang="en-US" sz="1000" dirty="0"/>
              <a:t>해서 다 지우기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5D0E87-2D2E-4244-BC83-31B896F0DC11}"/>
              </a:ext>
            </a:extLst>
          </p:cNvPr>
          <p:cNvSpPr txBox="1"/>
          <p:nvPr/>
        </p:nvSpPr>
        <p:spPr>
          <a:xfrm>
            <a:off x="8729530" y="2862420"/>
            <a:ext cx="2008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출력 화면 클래스</a:t>
            </a:r>
            <a:r>
              <a:rPr lang="en-US" altLang="ko-KR" sz="1000" dirty="0"/>
              <a:t>(</a:t>
            </a:r>
            <a:r>
              <a:rPr lang="ko-KR" altLang="en-US" sz="1000" dirty="0"/>
              <a:t>추상</a:t>
            </a:r>
            <a:r>
              <a:rPr lang="en-US" altLang="ko-KR" sz="1000" dirty="0"/>
              <a:t>)</a:t>
            </a:r>
          </a:p>
          <a:p>
            <a:pPr algn="l"/>
            <a:r>
              <a:rPr lang="en-US" altLang="ko-KR" sz="1000" dirty="0"/>
              <a:t>(</a:t>
            </a:r>
            <a:r>
              <a:rPr lang="ko-KR" altLang="en-US" sz="1000" dirty="0" err="1"/>
              <a:t>뒤로가기</a:t>
            </a:r>
            <a:r>
              <a:rPr lang="en-US" altLang="ko-KR" sz="1000" dirty="0"/>
              <a:t>, </a:t>
            </a:r>
            <a:r>
              <a:rPr lang="en-US" altLang="ko-KR" sz="1000" dirty="0">
                <a:highlight>
                  <a:srgbClr val="FFFF00"/>
                </a:highlight>
              </a:rPr>
              <a:t>memento</a:t>
            </a:r>
            <a:r>
              <a:rPr lang="ko-KR" altLang="en-US" sz="1000" dirty="0"/>
              <a:t> 패턴 사용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EAB463-EE75-4A9B-8443-8827261EA186}"/>
              </a:ext>
            </a:extLst>
          </p:cNvPr>
          <p:cNvSpPr txBox="1"/>
          <p:nvPr/>
        </p:nvSpPr>
        <p:spPr>
          <a:xfrm>
            <a:off x="5475613" y="3769704"/>
            <a:ext cx="9989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 err="1"/>
              <a:t>로그인창</a:t>
            </a:r>
            <a:endParaRPr lang="en-US" altLang="ko-KR" sz="1000" dirty="0"/>
          </a:p>
          <a:p>
            <a:pPr algn="l"/>
            <a:r>
              <a:rPr lang="en-US" altLang="ko-KR" sz="1000" dirty="0"/>
              <a:t>Id/pw </a:t>
            </a:r>
            <a:r>
              <a:rPr lang="ko-KR" altLang="en-US" sz="1000" dirty="0"/>
              <a:t>입력</a:t>
            </a:r>
            <a:endParaRPr lang="en-US" altLang="ko-KR" sz="1000" dirty="0"/>
          </a:p>
          <a:p>
            <a:pPr algn="l"/>
            <a:r>
              <a:rPr lang="ko-KR" altLang="en-US" sz="1000" dirty="0"/>
              <a:t>프로그램 종료</a:t>
            </a:r>
            <a:endParaRPr lang="en-US" altLang="ko-KR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145785-C7A6-49B7-AE10-D73478E4BA59}"/>
              </a:ext>
            </a:extLst>
          </p:cNvPr>
          <p:cNvSpPr txBox="1"/>
          <p:nvPr/>
        </p:nvSpPr>
        <p:spPr>
          <a:xfrm>
            <a:off x="6304835" y="3802377"/>
            <a:ext cx="13612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기본 </a:t>
            </a:r>
            <a:r>
              <a:rPr lang="ko-KR" altLang="en-US" sz="1000" dirty="0" err="1"/>
              <a:t>메인화면</a:t>
            </a:r>
            <a:endParaRPr lang="en-US" altLang="ko-KR" sz="1000" dirty="0"/>
          </a:p>
          <a:p>
            <a:pPr algn="l"/>
            <a:r>
              <a:rPr lang="en-US" altLang="ko-KR" sz="1000" dirty="0"/>
              <a:t>1: </a:t>
            </a:r>
            <a:r>
              <a:rPr lang="ko-KR" altLang="en-US" sz="1000" dirty="0"/>
              <a:t>검색화면</a:t>
            </a:r>
            <a:endParaRPr lang="en-US" altLang="ko-KR" sz="1000" dirty="0"/>
          </a:p>
          <a:p>
            <a:pPr algn="l"/>
            <a:r>
              <a:rPr lang="en-US" altLang="ko-KR" sz="1000" dirty="0"/>
              <a:t>2: </a:t>
            </a:r>
            <a:r>
              <a:rPr lang="ko-KR" altLang="en-US" sz="1000" dirty="0"/>
              <a:t>카테고리 화면</a:t>
            </a:r>
            <a:endParaRPr lang="en-US" altLang="ko-KR" sz="1000" dirty="0"/>
          </a:p>
          <a:p>
            <a:pPr algn="l"/>
            <a:r>
              <a:rPr lang="en-US" altLang="ko-KR" sz="1000" dirty="0"/>
              <a:t>3: </a:t>
            </a:r>
            <a:r>
              <a:rPr lang="ko-KR" altLang="en-US" sz="1000" dirty="0"/>
              <a:t>내 주문 내역 보기</a:t>
            </a:r>
            <a:endParaRPr lang="en-US" altLang="ko-KR" sz="1000" dirty="0"/>
          </a:p>
          <a:p>
            <a:pPr algn="l"/>
            <a:r>
              <a:rPr lang="en-US" altLang="ko-KR" sz="1000" dirty="0"/>
              <a:t>4: </a:t>
            </a:r>
            <a:r>
              <a:rPr lang="ko-KR" altLang="en-US" sz="1000" dirty="0"/>
              <a:t>내가 찜 한 매장</a:t>
            </a:r>
            <a:endParaRPr lang="en-US" altLang="ko-KR" sz="1000" dirty="0"/>
          </a:p>
          <a:p>
            <a:pPr algn="l"/>
            <a:r>
              <a:rPr lang="en-US" altLang="ko-KR" sz="1000" dirty="0"/>
              <a:t>5: </a:t>
            </a:r>
            <a:r>
              <a:rPr lang="ko-KR" altLang="en-US" sz="1000" dirty="0"/>
              <a:t>유저 정보 변경</a:t>
            </a:r>
            <a:endParaRPr lang="en-US" altLang="ko-KR" sz="1000" dirty="0"/>
          </a:p>
          <a:p>
            <a:pPr algn="l"/>
            <a:r>
              <a:rPr lang="en-US" altLang="ko-KR" sz="1000" dirty="0"/>
              <a:t>6: </a:t>
            </a:r>
            <a:r>
              <a:rPr lang="ko-KR" altLang="en-US" sz="1000" dirty="0"/>
              <a:t>로그아웃</a:t>
            </a:r>
            <a:endParaRPr lang="en-US" altLang="ko-KR" sz="1000" dirty="0"/>
          </a:p>
          <a:p>
            <a:pPr algn="l"/>
            <a:r>
              <a:rPr lang="en-US" altLang="ko-KR" sz="1000" dirty="0"/>
              <a:t>7: </a:t>
            </a:r>
            <a:r>
              <a:rPr lang="ko-KR" altLang="en-US" sz="1000" dirty="0"/>
              <a:t>프로그램 종료</a:t>
            </a:r>
            <a:endParaRPr lang="en-US" altLang="ko-KR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3A545A6-683A-413F-880E-B9DB1E26FB4A}"/>
              </a:ext>
            </a:extLst>
          </p:cNvPr>
          <p:cNvSpPr txBox="1"/>
          <p:nvPr/>
        </p:nvSpPr>
        <p:spPr>
          <a:xfrm>
            <a:off x="7484694" y="3809537"/>
            <a:ext cx="13564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 err="1"/>
              <a:t>검색창</a:t>
            </a:r>
            <a:endParaRPr lang="en-US" altLang="ko-KR" sz="1000" dirty="0"/>
          </a:p>
          <a:p>
            <a:pPr algn="l"/>
            <a:r>
              <a:rPr lang="ko-KR" altLang="en-US" sz="1000" dirty="0"/>
              <a:t>메뉴</a:t>
            </a:r>
            <a:r>
              <a:rPr lang="en-US" altLang="ko-KR" sz="1000" dirty="0"/>
              <a:t>string, </a:t>
            </a:r>
            <a:r>
              <a:rPr lang="ko-KR" altLang="en-US" sz="1000" dirty="0" err="1"/>
              <a:t>기준받고</a:t>
            </a:r>
            <a:endParaRPr lang="en-US" altLang="ko-KR" sz="1000" dirty="0"/>
          </a:p>
          <a:p>
            <a:pPr algn="l"/>
            <a:r>
              <a:rPr lang="en-US" altLang="ko-KR" sz="1000" dirty="0"/>
              <a:t>LC</a:t>
            </a:r>
            <a:r>
              <a:rPr lang="ko-KR" altLang="en-US" sz="1000" dirty="0"/>
              <a:t>한테 넘김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4D03353-1D1A-4C58-A895-9685FB1D48DD}"/>
              </a:ext>
            </a:extLst>
          </p:cNvPr>
          <p:cNvSpPr txBox="1"/>
          <p:nvPr/>
        </p:nvSpPr>
        <p:spPr>
          <a:xfrm>
            <a:off x="8746488" y="3802377"/>
            <a:ext cx="9989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매장 카테고리</a:t>
            </a:r>
            <a:endParaRPr lang="en-US" altLang="ko-KR" sz="1000" dirty="0"/>
          </a:p>
          <a:p>
            <a:pPr algn="l"/>
            <a:r>
              <a:rPr lang="en-US" altLang="ko-KR" sz="1000" dirty="0"/>
              <a:t>1: </a:t>
            </a:r>
            <a:r>
              <a:rPr lang="ko-KR" altLang="en-US" sz="1000" dirty="0"/>
              <a:t>중식</a:t>
            </a:r>
            <a:endParaRPr lang="en-US" altLang="ko-KR" sz="1000" dirty="0"/>
          </a:p>
          <a:p>
            <a:pPr algn="l"/>
            <a:r>
              <a:rPr lang="en-US" altLang="ko-KR" sz="1000" dirty="0"/>
              <a:t>2: </a:t>
            </a:r>
            <a:r>
              <a:rPr lang="ko-KR" altLang="en-US" sz="1000" dirty="0"/>
              <a:t>한식</a:t>
            </a:r>
            <a:endParaRPr lang="en-US" altLang="ko-KR" sz="1000" dirty="0"/>
          </a:p>
          <a:p>
            <a:pPr algn="l"/>
            <a:r>
              <a:rPr lang="en-US" altLang="ko-KR" sz="1000" dirty="0"/>
              <a:t>3: </a:t>
            </a:r>
            <a:r>
              <a:rPr lang="ko-KR" altLang="en-US" sz="1000" dirty="0"/>
              <a:t>일식</a:t>
            </a:r>
            <a:endParaRPr lang="en-US" altLang="ko-KR" sz="1000" dirty="0"/>
          </a:p>
          <a:p>
            <a:pPr algn="l"/>
            <a:r>
              <a:rPr lang="en-US" altLang="ko-KR" sz="1000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BD6F9-46BE-4A33-9909-4C5A343E87C9}"/>
              </a:ext>
            </a:extLst>
          </p:cNvPr>
          <p:cNvSpPr txBox="1"/>
          <p:nvPr/>
        </p:nvSpPr>
        <p:spPr>
          <a:xfrm>
            <a:off x="9664852" y="3797042"/>
            <a:ext cx="16786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주문내역</a:t>
            </a:r>
            <a:endParaRPr lang="en-US" altLang="ko-KR" sz="1000" dirty="0"/>
          </a:p>
          <a:p>
            <a:pPr marL="228600" indent="-228600" algn="l">
              <a:buAutoNum type="arabicPeriod"/>
            </a:pPr>
            <a:r>
              <a:rPr lang="en-US" altLang="ko-KR" sz="1000" dirty="0"/>
              <a:t>~~~~~~</a:t>
            </a:r>
          </a:p>
          <a:p>
            <a:pPr marL="228600" indent="-228600" algn="l">
              <a:buAutoNum type="arabicPeriod"/>
            </a:pPr>
            <a:r>
              <a:rPr lang="en-US" altLang="ko-KR" sz="1000" dirty="0"/>
              <a:t>~~~~~~~~ 5</a:t>
            </a:r>
            <a:r>
              <a:rPr lang="ko-KR" altLang="en-US" sz="1000" dirty="0"/>
              <a:t>점 리뷰</a:t>
            </a:r>
            <a:endParaRPr lang="en-US" altLang="ko-KR" sz="1000" dirty="0"/>
          </a:p>
          <a:p>
            <a:pPr marL="228600" indent="-228600" algn="l">
              <a:buAutoNum type="arabicPeriod"/>
            </a:pPr>
            <a:r>
              <a:rPr lang="en-US" altLang="ko-KR" sz="1000" dirty="0"/>
              <a:t>~~~~~ 4</a:t>
            </a:r>
            <a:r>
              <a:rPr lang="ko-KR" altLang="en-US" sz="1000" dirty="0"/>
              <a:t>점 리뷰</a:t>
            </a:r>
            <a:endParaRPr lang="en-US" altLang="ko-KR" sz="1000" dirty="0"/>
          </a:p>
          <a:p>
            <a:pPr marL="228600" indent="-228600" algn="l">
              <a:buAutoNum type="arabicPeriod"/>
            </a:pPr>
            <a:r>
              <a:rPr lang="en-US" altLang="ko-KR" sz="1000" dirty="0"/>
              <a:t>~~~~~~~~~~</a:t>
            </a:r>
          </a:p>
          <a:p>
            <a:pPr algn="l"/>
            <a:endParaRPr lang="ko-KR" altLang="en-US" sz="1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B859E5A-2330-467C-9664-6981874BCD21}"/>
              </a:ext>
            </a:extLst>
          </p:cNvPr>
          <p:cNvSpPr txBox="1"/>
          <p:nvPr/>
        </p:nvSpPr>
        <p:spPr>
          <a:xfrm>
            <a:off x="10543570" y="376970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찜한매장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361E2B-E400-4C20-B410-27AEDFBB3D4D}"/>
              </a:ext>
            </a:extLst>
          </p:cNvPr>
          <p:cNvSpPr txBox="1"/>
          <p:nvPr/>
        </p:nvSpPr>
        <p:spPr>
          <a:xfrm>
            <a:off x="11315717" y="376970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유저정보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0155AEF-4D90-4B0B-98BF-8611CB07A01D}"/>
              </a:ext>
            </a:extLst>
          </p:cNvPr>
          <p:cNvCxnSpPr>
            <a:stCxn id="56" idx="0"/>
            <a:endCxn id="54" idx="2"/>
          </p:cNvCxnSpPr>
          <p:nvPr/>
        </p:nvCxnSpPr>
        <p:spPr>
          <a:xfrm flipV="1">
            <a:off x="5975109" y="3262530"/>
            <a:ext cx="3758863" cy="50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478D65C-12D4-46E0-85C6-44DA5091F614}"/>
              </a:ext>
            </a:extLst>
          </p:cNvPr>
          <p:cNvCxnSpPr>
            <a:stCxn id="57" idx="0"/>
            <a:endCxn id="54" idx="2"/>
          </p:cNvCxnSpPr>
          <p:nvPr/>
        </p:nvCxnSpPr>
        <p:spPr>
          <a:xfrm flipV="1">
            <a:off x="6985470" y="3262530"/>
            <a:ext cx="2748502" cy="539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6849BA8-0D82-4FF2-81B9-A664E43CF7CE}"/>
              </a:ext>
            </a:extLst>
          </p:cNvPr>
          <p:cNvCxnSpPr>
            <a:stCxn id="60" idx="0"/>
            <a:endCxn id="54" idx="2"/>
          </p:cNvCxnSpPr>
          <p:nvPr/>
        </p:nvCxnSpPr>
        <p:spPr>
          <a:xfrm flipV="1">
            <a:off x="8162925" y="3262530"/>
            <a:ext cx="1571047" cy="547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C5274FB-3195-472E-B898-6CBB931D2506}"/>
              </a:ext>
            </a:extLst>
          </p:cNvPr>
          <p:cNvCxnSpPr>
            <a:stCxn id="61" idx="0"/>
            <a:endCxn id="54" idx="2"/>
          </p:cNvCxnSpPr>
          <p:nvPr/>
        </p:nvCxnSpPr>
        <p:spPr>
          <a:xfrm flipV="1">
            <a:off x="9245984" y="3262530"/>
            <a:ext cx="487988" cy="539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94AD4AF-D8F7-4525-887B-B2A09B5A68E3}"/>
              </a:ext>
            </a:extLst>
          </p:cNvPr>
          <p:cNvCxnSpPr>
            <a:stCxn id="62" idx="0"/>
            <a:endCxn id="54" idx="2"/>
          </p:cNvCxnSpPr>
          <p:nvPr/>
        </p:nvCxnSpPr>
        <p:spPr>
          <a:xfrm flipH="1" flipV="1">
            <a:off x="9733972" y="3262530"/>
            <a:ext cx="770213" cy="53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0D71734-B907-4C2D-BCCA-5159ACF9E4FF}"/>
              </a:ext>
            </a:extLst>
          </p:cNvPr>
          <p:cNvCxnSpPr>
            <a:stCxn id="63" idx="0"/>
            <a:endCxn id="54" idx="2"/>
          </p:cNvCxnSpPr>
          <p:nvPr/>
        </p:nvCxnSpPr>
        <p:spPr>
          <a:xfrm flipH="1" flipV="1">
            <a:off x="9733972" y="3262530"/>
            <a:ext cx="1158412" cy="507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4BB9DC3-E53C-4EB1-A9CF-C32F3C7D45C8}"/>
              </a:ext>
            </a:extLst>
          </p:cNvPr>
          <p:cNvCxnSpPr>
            <a:stCxn id="64" idx="0"/>
            <a:endCxn id="54" idx="2"/>
          </p:cNvCxnSpPr>
          <p:nvPr/>
        </p:nvCxnSpPr>
        <p:spPr>
          <a:xfrm flipH="1" flipV="1">
            <a:off x="9733972" y="3262530"/>
            <a:ext cx="1930559" cy="50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AA4B5DA-DC7E-4CD0-BFDF-10B4120AD443}"/>
              </a:ext>
            </a:extLst>
          </p:cNvPr>
          <p:cNvSpPr txBox="1"/>
          <p:nvPr/>
        </p:nvSpPr>
        <p:spPr>
          <a:xfrm>
            <a:off x="8386684" y="5026253"/>
            <a:ext cx="30187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카테고리별 매장 리스트 화면</a:t>
            </a:r>
            <a:endParaRPr lang="en-US" altLang="ko-KR" sz="1000" dirty="0"/>
          </a:p>
          <a:p>
            <a:pPr algn="l"/>
            <a:r>
              <a:rPr lang="ko-KR" altLang="en-US" sz="1000" dirty="0"/>
              <a:t>매장 카테고리 화면에서 입력한 </a:t>
            </a:r>
            <a:r>
              <a:rPr lang="en-US" altLang="ko-KR" sz="1000" dirty="0"/>
              <a:t>input</a:t>
            </a:r>
            <a:r>
              <a:rPr lang="ko-KR" altLang="en-US" sz="1000" dirty="0"/>
              <a:t>에 해당하는</a:t>
            </a:r>
            <a:endParaRPr lang="en-US" altLang="ko-KR" sz="1000" dirty="0"/>
          </a:p>
          <a:p>
            <a:pPr algn="l"/>
            <a:r>
              <a:rPr lang="ko-KR" altLang="en-US" sz="1000" dirty="0"/>
              <a:t>매장 리스트 </a:t>
            </a:r>
            <a:r>
              <a:rPr lang="en-US" altLang="ko-KR" sz="1000" dirty="0"/>
              <a:t>vector</a:t>
            </a:r>
            <a:r>
              <a:rPr lang="ko-KR" altLang="en-US" sz="1000" dirty="0"/>
              <a:t>의 값 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F8E4D33-03A9-4C46-884E-96CD37ED9619}"/>
              </a:ext>
            </a:extLst>
          </p:cNvPr>
          <p:cNvCxnSpPr>
            <a:stCxn id="84" idx="0"/>
            <a:endCxn id="54" idx="2"/>
          </p:cNvCxnSpPr>
          <p:nvPr/>
        </p:nvCxnSpPr>
        <p:spPr>
          <a:xfrm flipH="1" flipV="1">
            <a:off x="9733972" y="3262530"/>
            <a:ext cx="162100" cy="1763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78A4990-16EA-4CA7-B721-4810CF7202F5}"/>
              </a:ext>
            </a:extLst>
          </p:cNvPr>
          <p:cNvCxnSpPr>
            <a:cxnSpLocks/>
            <a:stCxn id="13" idx="2"/>
            <a:endCxn id="60" idx="2"/>
          </p:cNvCxnSpPr>
          <p:nvPr/>
        </p:nvCxnSpPr>
        <p:spPr>
          <a:xfrm>
            <a:off x="6761683" y="1750566"/>
            <a:ext cx="1401242" cy="2612969"/>
          </a:xfrm>
          <a:prstGeom prst="line">
            <a:avLst/>
          </a:prstGeom>
          <a:ln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EED61F2-8832-4F80-9971-156F87767466}"/>
              </a:ext>
            </a:extLst>
          </p:cNvPr>
          <p:cNvCxnSpPr>
            <a:stCxn id="13" idx="2"/>
            <a:endCxn id="84" idx="2"/>
          </p:cNvCxnSpPr>
          <p:nvPr/>
        </p:nvCxnSpPr>
        <p:spPr>
          <a:xfrm>
            <a:off x="6761683" y="1750566"/>
            <a:ext cx="3134389" cy="3829685"/>
          </a:xfrm>
          <a:prstGeom prst="line">
            <a:avLst/>
          </a:prstGeom>
          <a:ln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5552CEAE-D5EF-4651-B210-CF5C9B395D48}"/>
              </a:ext>
            </a:extLst>
          </p:cNvPr>
          <p:cNvCxnSpPr>
            <a:stCxn id="36" idx="2"/>
            <a:endCxn id="13" idx="2"/>
          </p:cNvCxnSpPr>
          <p:nvPr/>
        </p:nvCxnSpPr>
        <p:spPr>
          <a:xfrm flipV="1">
            <a:off x="2042586" y="1750566"/>
            <a:ext cx="4719097" cy="1635405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EFFBA791-27B5-4DA5-9C75-0704A8B08ADC}"/>
              </a:ext>
            </a:extLst>
          </p:cNvPr>
          <p:cNvCxnSpPr>
            <a:stCxn id="37" idx="2"/>
            <a:endCxn id="64" idx="2"/>
          </p:cNvCxnSpPr>
          <p:nvPr/>
        </p:nvCxnSpPr>
        <p:spPr>
          <a:xfrm>
            <a:off x="5522762" y="3409178"/>
            <a:ext cx="6141769" cy="606747"/>
          </a:xfrm>
          <a:prstGeom prst="line">
            <a:avLst/>
          </a:prstGeom>
          <a:ln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6EAA93CA-00BF-4EF6-8A5C-4E86E6EAF3B4}"/>
              </a:ext>
            </a:extLst>
          </p:cNvPr>
          <p:cNvCxnSpPr>
            <a:stCxn id="37" idx="2"/>
            <a:endCxn id="63" idx="2"/>
          </p:cNvCxnSpPr>
          <p:nvPr/>
        </p:nvCxnSpPr>
        <p:spPr>
          <a:xfrm>
            <a:off x="5522762" y="3409178"/>
            <a:ext cx="5369622" cy="606746"/>
          </a:xfrm>
          <a:prstGeom prst="line">
            <a:avLst/>
          </a:prstGeom>
          <a:ln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3575523-FF7C-4B11-99AD-850E332C091D}"/>
              </a:ext>
            </a:extLst>
          </p:cNvPr>
          <p:cNvSpPr txBox="1"/>
          <p:nvPr/>
        </p:nvSpPr>
        <p:spPr>
          <a:xfrm>
            <a:off x="6356123" y="1896300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dirty="0"/>
              <a:t>friend</a:t>
            </a:r>
            <a:endParaRPr lang="ko-KR" altLang="en-US" sz="10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FC29EFC0-3D7C-4CB5-9E45-337CC3CA37B4}"/>
              </a:ext>
            </a:extLst>
          </p:cNvPr>
          <p:cNvCxnSpPr>
            <a:stCxn id="37" idx="2"/>
            <a:endCxn id="13" idx="2"/>
          </p:cNvCxnSpPr>
          <p:nvPr/>
        </p:nvCxnSpPr>
        <p:spPr>
          <a:xfrm flipV="1">
            <a:off x="5522762" y="1750566"/>
            <a:ext cx="1238921" cy="165861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235386C-7103-4FB8-BF7C-2532399A15D0}"/>
              </a:ext>
            </a:extLst>
          </p:cNvPr>
          <p:cNvSpPr txBox="1"/>
          <p:nvPr/>
        </p:nvSpPr>
        <p:spPr>
          <a:xfrm>
            <a:off x="3083860" y="3846648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주문 내역 클래스</a:t>
            </a:r>
            <a:r>
              <a:rPr lang="en-US" altLang="ko-KR" sz="1000" dirty="0"/>
              <a:t>(</a:t>
            </a:r>
            <a:r>
              <a:rPr lang="ko-KR" altLang="en-US" sz="1000" dirty="0"/>
              <a:t>내역 별로 생성</a:t>
            </a:r>
            <a:r>
              <a:rPr lang="en-US" altLang="ko-KR" sz="1000" dirty="0"/>
              <a:t>)</a:t>
            </a:r>
          </a:p>
          <a:p>
            <a:pPr algn="l"/>
            <a:r>
              <a:rPr lang="ko-KR" altLang="en-US" sz="1000" dirty="0"/>
              <a:t>날짜</a:t>
            </a:r>
            <a:r>
              <a:rPr lang="en-US" altLang="ko-KR" sz="1000" dirty="0"/>
              <a:t>, </a:t>
            </a:r>
            <a:r>
              <a:rPr lang="ko-KR" altLang="en-US" sz="1000" dirty="0"/>
              <a:t>매장이름</a:t>
            </a:r>
            <a:r>
              <a:rPr lang="en-US" altLang="ko-KR" sz="1000" dirty="0"/>
              <a:t>, </a:t>
            </a:r>
            <a:r>
              <a:rPr lang="ko-KR" altLang="en-US" sz="1000" dirty="0"/>
              <a:t>메뉴</a:t>
            </a:r>
            <a:r>
              <a:rPr lang="en-US" altLang="ko-KR" sz="1000" dirty="0"/>
              <a:t>, </a:t>
            </a:r>
            <a:r>
              <a:rPr lang="ko-KR" altLang="en-US" sz="1000" dirty="0"/>
              <a:t>가격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별점</a:t>
            </a:r>
            <a:endParaRPr lang="en-US" altLang="ko-KR" sz="1000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91D38B03-66A3-434B-A22E-12DA35FAA605}"/>
              </a:ext>
            </a:extLst>
          </p:cNvPr>
          <p:cNvCxnSpPr>
            <a:cxnSpLocks/>
            <a:stCxn id="37" idx="2"/>
            <a:endCxn id="118" idx="0"/>
          </p:cNvCxnSpPr>
          <p:nvPr/>
        </p:nvCxnSpPr>
        <p:spPr>
          <a:xfrm flipH="1">
            <a:off x="4137995" y="3409178"/>
            <a:ext cx="1384767" cy="437470"/>
          </a:xfrm>
          <a:prstGeom prst="straightConnector1">
            <a:avLst/>
          </a:prstGeom>
          <a:ln cap="sq">
            <a:solidFill>
              <a:schemeClr val="accent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3D0E0AC-1E51-4430-A362-5284C76CBF24}"/>
              </a:ext>
            </a:extLst>
          </p:cNvPr>
          <p:cNvSpPr txBox="1"/>
          <p:nvPr/>
        </p:nvSpPr>
        <p:spPr>
          <a:xfrm>
            <a:off x="4273074" y="3472030"/>
            <a:ext cx="756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/>
              <a:t>composition</a:t>
            </a:r>
            <a:endParaRPr lang="ko-KR" altLang="en-US" sz="8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1BA60E7-C3D6-4EEF-A9E7-94731CD5EBDB}"/>
              </a:ext>
            </a:extLst>
          </p:cNvPr>
          <p:cNvCxnSpPr>
            <a:cxnSpLocks/>
            <a:stCxn id="52" idx="1"/>
            <a:endCxn id="10" idx="0"/>
          </p:cNvCxnSpPr>
          <p:nvPr/>
        </p:nvCxnSpPr>
        <p:spPr>
          <a:xfrm flipH="1" flipV="1">
            <a:off x="6761684" y="389109"/>
            <a:ext cx="1613581" cy="76943"/>
          </a:xfrm>
          <a:prstGeom prst="straightConnector1">
            <a:avLst/>
          </a:prstGeom>
          <a:ln cap="sq">
            <a:solidFill>
              <a:schemeClr val="accent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EC42C9F-68A1-43CA-A877-7DA3806886D0}"/>
              </a:ext>
            </a:extLst>
          </p:cNvPr>
          <p:cNvSpPr txBox="1"/>
          <p:nvPr/>
        </p:nvSpPr>
        <p:spPr>
          <a:xfrm>
            <a:off x="7507882" y="246288"/>
            <a:ext cx="756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/>
              <a:t>composition</a:t>
            </a:r>
            <a:endParaRPr lang="ko-KR" altLang="en-US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AD5F62-D015-4FF6-9303-F45B4CBDF00E}"/>
              </a:ext>
            </a:extLst>
          </p:cNvPr>
          <p:cNvSpPr txBox="1"/>
          <p:nvPr/>
        </p:nvSpPr>
        <p:spPr>
          <a:xfrm>
            <a:off x="5461641" y="456648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회원가입창</a:t>
            </a:r>
            <a:endParaRPr lang="en-US" altLang="ko-KR" sz="10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4EEAF67-8E1D-4125-A7D7-4C2D41856C03}"/>
              </a:ext>
            </a:extLst>
          </p:cNvPr>
          <p:cNvCxnSpPr>
            <a:stCxn id="2" idx="0"/>
            <a:endCxn id="54" idx="2"/>
          </p:cNvCxnSpPr>
          <p:nvPr/>
        </p:nvCxnSpPr>
        <p:spPr>
          <a:xfrm flipV="1">
            <a:off x="5874575" y="3262530"/>
            <a:ext cx="3859397" cy="130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933675-6523-4E70-8979-60E9E98FE59B}"/>
              </a:ext>
            </a:extLst>
          </p:cNvPr>
          <p:cNvSpPr txBox="1"/>
          <p:nvPr/>
        </p:nvSpPr>
        <p:spPr>
          <a:xfrm>
            <a:off x="513538" y="1744128"/>
            <a:ext cx="249940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 err="1"/>
              <a:t>계정정보랑</a:t>
            </a:r>
            <a:r>
              <a:rPr lang="ko-KR" altLang="en-US" sz="1000" dirty="0"/>
              <a:t> 주문내역도 파일로 저장해서</a:t>
            </a:r>
            <a:endParaRPr lang="en-US" altLang="ko-KR" sz="1000" dirty="0"/>
          </a:p>
          <a:p>
            <a:pPr algn="l"/>
            <a:r>
              <a:rPr lang="ko-KR" altLang="en-US" sz="1000" dirty="0"/>
              <a:t>프로그램 재실행해도 유지되게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F320D7-BD92-1315-11C6-F6830C4E085A}"/>
              </a:ext>
            </a:extLst>
          </p:cNvPr>
          <p:cNvCxnSpPr/>
          <p:nvPr/>
        </p:nvCxnSpPr>
        <p:spPr>
          <a:xfrm flipV="1">
            <a:off x="9745479" y="819995"/>
            <a:ext cx="1598038" cy="292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36E266-C107-6854-4916-A8FD3E44FC2F}"/>
              </a:ext>
            </a:extLst>
          </p:cNvPr>
          <p:cNvCxnSpPr/>
          <p:nvPr/>
        </p:nvCxnSpPr>
        <p:spPr>
          <a:xfrm flipH="1" flipV="1">
            <a:off x="9733972" y="849904"/>
            <a:ext cx="1671487" cy="262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9A130D0-ED4C-C8D4-33D0-9EF22943F373}"/>
              </a:ext>
            </a:extLst>
          </p:cNvPr>
          <p:cNvSpPr txBox="1"/>
          <p:nvPr/>
        </p:nvSpPr>
        <p:spPr>
          <a:xfrm>
            <a:off x="6356123" y="6297930"/>
            <a:ext cx="15199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/>
              <a:t>T</a:t>
            </a:r>
            <a:r>
              <a:rPr lang="en-KR" sz="1000"/>
              <a:t>ry-catch : filehandling</a:t>
            </a:r>
            <a:endParaRPr lang="en-KR" sz="1000" dirty="0"/>
          </a:p>
        </p:txBody>
      </p:sp>
    </p:spTree>
    <p:extLst>
      <p:ext uri="{BB962C8B-B14F-4D97-AF65-F5344CB8AC3E}">
        <p14:creationId xmlns:p14="http://schemas.microsoft.com/office/powerpoint/2010/main" val="120476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C3CA90-17BD-3E8F-0FEB-76C68CDFD7BE}"/>
              </a:ext>
            </a:extLst>
          </p:cNvPr>
          <p:cNvSpPr txBox="1"/>
          <p:nvPr/>
        </p:nvSpPr>
        <p:spPr>
          <a:xfrm>
            <a:off x="2651760" y="2743200"/>
            <a:ext cx="6385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가게를 긁어올 때</a:t>
            </a:r>
            <a:r>
              <a:rPr lang="en-US" altLang="ko-KR" sz="1000" dirty="0"/>
              <a:t>,</a:t>
            </a:r>
            <a:r>
              <a:rPr lang="ko-KR" altLang="en-US" sz="1000" dirty="0"/>
              <a:t> 가게의 카테고리를 따로 저장한 자료를 만들자</a:t>
            </a:r>
            <a:r>
              <a:rPr lang="en-US" altLang="ko-KR" sz="1000" dirty="0"/>
              <a:t>.</a:t>
            </a:r>
            <a:r>
              <a:rPr lang="ko-KR" altLang="en-US" sz="1000" dirty="0"/>
              <a:t> 어레이처럼 접근 가능하게 만들면 편할 듯</a:t>
            </a:r>
            <a:r>
              <a:rPr lang="en-US" altLang="ko-KR" sz="1000" dirty="0"/>
              <a:t>.</a:t>
            </a:r>
            <a:endParaRPr lang="en-KR" sz="1000" dirty="0"/>
          </a:p>
        </p:txBody>
      </p:sp>
    </p:spTree>
    <p:extLst>
      <p:ext uri="{BB962C8B-B14F-4D97-AF65-F5344CB8AC3E}">
        <p14:creationId xmlns:p14="http://schemas.microsoft.com/office/powerpoint/2010/main" val="240392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807</Words>
  <Application>Microsoft Macintosh PowerPoint</Application>
  <PresentationFormat>Widescreen</PresentationFormat>
  <Paragraphs>162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성훈 최</dc:creator>
  <cp:lastModifiedBy>박주현</cp:lastModifiedBy>
  <cp:revision>17</cp:revision>
  <dcterms:created xsi:type="dcterms:W3CDTF">2024-05-11T10:21:17Z</dcterms:created>
  <dcterms:modified xsi:type="dcterms:W3CDTF">2024-05-23T05:48:37Z</dcterms:modified>
</cp:coreProperties>
</file>