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0C70E-87C0-4D96-9A62-E14AFC3FA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43871F-8002-42C4-89AD-9E3291231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58055-F8F9-4E0D-AF3D-D8AC03D8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97FB-9A10-4A25-8F76-138AFDABDD9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FFF5E-6D46-4876-AC20-7E6570F5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A3A25-DDB7-4F78-A263-70EC8A71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C13D-B227-4D73-8558-4E6F256BE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4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AC3A5-2FCD-4BED-9028-3A6FBCF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198816-C5F0-4BB0-898B-1C19AED1C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F34EF-5A5D-44AA-943D-8568FF85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97FB-9A10-4A25-8F76-138AFDABDD9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AAED7-15DE-45F6-8C69-95D78A6B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9A550-B486-47AE-8160-E4E851BE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C13D-B227-4D73-8558-4E6F256BE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2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40EF86-30F6-452E-AEDA-4FA95977E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5CD1A-6EE6-4FCD-88B2-A8D9F1460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49BEF-C84E-47F1-95F0-84D5A508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97FB-9A10-4A25-8F76-138AFDABDD9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DF7B4-B380-4FC7-A216-38ADCDD5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529F9-33BD-4014-AF4D-6F61033D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C13D-B227-4D73-8558-4E6F256BE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2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38F7C-53EB-4E79-915B-74DE28CA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BCD70-FE73-4BED-BB42-061771B72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38DEC-157C-44E4-A62F-EAF35E7E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97FB-9A10-4A25-8F76-138AFDABDD9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8ACDE-BC35-4E95-992D-C825CAC9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72BAD-F3E2-4F0B-BFD9-D00782B0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C13D-B227-4D73-8558-4E6F256BE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10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5A326-9FF6-48B3-89FC-0D2BDB2E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7BC780-1A31-42D8-8FDE-1660A86C1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6C049-508C-4965-9418-5B0D97A2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97FB-9A10-4A25-8F76-138AFDABDD9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EB2BD-BB69-4583-933F-E7D4CF7A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76BE1-792D-4E5A-9ADD-4BFF7803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C13D-B227-4D73-8558-4E6F256BE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778FE-D2EB-43AC-8A7D-B59289F1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EA549-C819-43BC-8228-1DBB3C1DE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F0FB0F-02CF-46A6-90FB-C2C672E04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4AEBA-F210-4392-A0F0-1F9E12B0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97FB-9A10-4A25-8F76-138AFDABDD9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07C6-224C-4F81-9CE4-B35DFF5F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06322-BF0C-4484-A07F-2691F5E9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C13D-B227-4D73-8558-4E6F256BE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8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2452F-0C28-4198-B25E-9D1C803E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D7853-077E-4AD9-825B-0822285DE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7379A9-6488-48FA-8C2B-934E3DE67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526CC1-863A-4F9A-A8A1-BC060952A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347122-91FE-48F1-8536-C050DD567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E9AB83-3A8B-40CB-846C-F96469F1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97FB-9A10-4A25-8F76-138AFDABDD9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A830CA-FD0B-4E13-B9FE-E440AC9B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3932B0-434A-476C-804E-68D9D19F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C13D-B227-4D73-8558-4E6F256BE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A6549-55F1-475F-BDD7-1A0EE68D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941AD7-8178-4C88-AE9C-1508BA7A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97FB-9A10-4A25-8F76-138AFDABDD9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4673C0-F1C6-4297-9C46-DC8EEA55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C093E-7D32-4679-B53F-71314F68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C13D-B227-4D73-8558-4E6F256BE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867757-894F-42FA-BE0D-972BACAA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97FB-9A10-4A25-8F76-138AFDABDD9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E74EE7-C698-4B82-8943-51A894D4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13486-F18C-422D-97EE-FB478E36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C13D-B227-4D73-8558-4E6F256BE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4F5DE-5DC2-44AA-AE14-E046AE2A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38A90-1B44-4CE6-8A97-9DE640CC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A4690-3ACD-4D70-A848-66A8E76D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0C85E-E926-430E-9598-B6922D33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97FB-9A10-4A25-8F76-138AFDABDD9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408BBD-D807-4AED-ACFA-4377AB57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5D2F5-40A5-4BF2-9B53-C58CC195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C13D-B227-4D73-8558-4E6F256BE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3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128A0-4B1F-45F5-819B-8740EAEB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B52EDB-E7C9-4B59-B1A1-0B3E13AE8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3782C-64F3-406F-8BEB-E81E459B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BAF785-98AC-432C-A32B-E839CDCC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97FB-9A10-4A25-8F76-138AFDABDD9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2462C-2DA0-4A05-AD6F-5A8F6559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B645F-957D-4B72-9C38-A7D39D5A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C13D-B227-4D73-8558-4E6F256BE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9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F0B9E-6778-4399-BAA8-DCBA64B8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4904A6-99D9-4BA6-A58A-F433A56D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A09AE-3B0B-45C1-B738-415BF662B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97FB-9A10-4A25-8F76-138AFDABDD9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D2B9D-5690-4286-B3B9-C7299C4BD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9A9C6-56E7-4FF2-A4C2-A233B2218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C13D-B227-4D73-8558-4E6F256BE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AEC1194-8F7F-4395-B051-A6036CDCA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4" name="물결 113">
            <a:extLst>
              <a:ext uri="{FF2B5EF4-FFF2-40B4-BE49-F238E27FC236}">
                <a16:creationId xmlns:a16="http://schemas.microsoft.com/office/drawing/2014/main" id="{709F33B5-65CE-4EEE-967D-A55CC2F2969A}"/>
              </a:ext>
            </a:extLst>
          </p:cNvPr>
          <p:cNvSpPr/>
          <p:nvPr/>
        </p:nvSpPr>
        <p:spPr>
          <a:xfrm rot="670074" flipH="1" flipV="1">
            <a:off x="9731216" y="4196127"/>
            <a:ext cx="1097802" cy="1806516"/>
          </a:xfrm>
          <a:prstGeom prst="wave">
            <a:avLst>
              <a:gd name="adj1" fmla="val 4026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물결 112">
            <a:extLst>
              <a:ext uri="{FF2B5EF4-FFF2-40B4-BE49-F238E27FC236}">
                <a16:creationId xmlns:a16="http://schemas.microsoft.com/office/drawing/2014/main" id="{9BEC3A20-E82C-4917-B73C-C3E011BC1FF3}"/>
              </a:ext>
            </a:extLst>
          </p:cNvPr>
          <p:cNvSpPr/>
          <p:nvPr/>
        </p:nvSpPr>
        <p:spPr>
          <a:xfrm rot="670074" flipV="1">
            <a:off x="9727977" y="4220135"/>
            <a:ext cx="1253142" cy="1806516"/>
          </a:xfrm>
          <a:prstGeom prst="wave">
            <a:avLst>
              <a:gd name="adj1" fmla="val 4026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C9F3EDF-3E08-4A36-B40F-4369A6861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1793"/>
            <a:ext cx="4456562" cy="4365114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241707E-E0E8-4787-9A5F-3E521A11A5F8}"/>
              </a:ext>
            </a:extLst>
          </p:cNvPr>
          <p:cNvSpPr/>
          <p:nvPr/>
        </p:nvSpPr>
        <p:spPr>
          <a:xfrm>
            <a:off x="766394" y="-3240"/>
            <a:ext cx="3374415" cy="4327590"/>
          </a:xfrm>
          <a:prstGeom prst="roundRect">
            <a:avLst>
              <a:gd name="adj" fmla="val 7089"/>
            </a:avLst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id="{1E298BAF-51F3-4A5B-AA2C-99EBDA19F9A5}"/>
              </a:ext>
            </a:extLst>
          </p:cNvPr>
          <p:cNvSpPr/>
          <p:nvPr/>
        </p:nvSpPr>
        <p:spPr>
          <a:xfrm flipV="1">
            <a:off x="1" y="-3240"/>
            <a:ext cx="12192000" cy="1068811"/>
          </a:xfrm>
          <a:prstGeom prst="round2SameRect">
            <a:avLst>
              <a:gd name="adj1" fmla="val 33704"/>
              <a:gd name="adj2" fmla="val 0"/>
            </a:avLst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9388C8-E1CE-4461-A3F9-8419BDC4067C}"/>
              </a:ext>
            </a:extLst>
          </p:cNvPr>
          <p:cNvGrpSpPr/>
          <p:nvPr/>
        </p:nvGrpSpPr>
        <p:grpSpPr>
          <a:xfrm>
            <a:off x="920632" y="191158"/>
            <a:ext cx="3118975" cy="606876"/>
            <a:chOff x="1162963" y="183946"/>
            <a:chExt cx="3425521" cy="66652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FEF9212-3C10-4C4D-AA26-206A75028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3075" y="183946"/>
              <a:ext cx="2845409" cy="666523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D6F52B3-6139-4841-B491-ADCB82BB9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963" y="249007"/>
              <a:ext cx="602163" cy="601462"/>
            </a:xfrm>
            <a:prstGeom prst="rect">
              <a:avLst/>
            </a:prstGeom>
          </p:spPr>
        </p:pic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B8B6C9-51D8-4EE8-B20D-FD053635B2ED}"/>
              </a:ext>
            </a:extLst>
          </p:cNvPr>
          <p:cNvSpPr/>
          <p:nvPr/>
        </p:nvSpPr>
        <p:spPr>
          <a:xfrm>
            <a:off x="766394" y="1065571"/>
            <a:ext cx="3374415" cy="29577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95130-7B20-4302-9F8C-30EF44E0B652}"/>
              </a:ext>
            </a:extLst>
          </p:cNvPr>
          <p:cNvSpPr txBox="1"/>
          <p:nvPr/>
        </p:nvSpPr>
        <p:spPr>
          <a:xfrm>
            <a:off x="1385039" y="2209869"/>
            <a:ext cx="2137124" cy="64633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제목 찾기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B9CC44-B362-45F1-9747-44E8FD3231C6}"/>
              </a:ext>
            </a:extLst>
          </p:cNvPr>
          <p:cNvSpPr txBox="1"/>
          <p:nvPr/>
        </p:nvSpPr>
        <p:spPr>
          <a:xfrm>
            <a:off x="1384238" y="3192929"/>
            <a:ext cx="2138727" cy="64633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가수 찾기</a:t>
            </a:r>
          </a:p>
        </p:txBody>
      </p:sp>
      <p:pic>
        <p:nvPicPr>
          <p:cNvPr id="69" name="그림 68" descr="텍스트, 마이크이(가) 표시된 사진&#10;&#10;자동 생성된 설명">
            <a:extLst>
              <a:ext uri="{FF2B5EF4-FFF2-40B4-BE49-F238E27FC236}">
                <a16:creationId xmlns:a16="http://schemas.microsoft.com/office/drawing/2014/main" id="{95F4BB1C-E86A-468E-9B3A-D4B3C7555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3551" flipH="1">
            <a:off x="6917578" y="1502256"/>
            <a:ext cx="2400527" cy="525611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C1D2E12B-BA22-4D23-87F3-055B9544C2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126" b="76577" l="21465" r="37374">
                        <a14:foregroundMark x1="23485" y1="76126" x2="23485" y2="71622"/>
                        <a14:foregroundMark x1="25000" y1="77027" x2="26263" y2="77027"/>
                        <a14:foregroundMark x1="37374" y1="51351" x2="37626" y2="53153"/>
                        <a14:foregroundMark x1="30303" y1="26126" x2="29798" y2="26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13" t="22457" r="61090" b="20793"/>
          <a:stretch/>
        </p:blipFill>
        <p:spPr>
          <a:xfrm rot="899436">
            <a:off x="9207213" y="3222451"/>
            <a:ext cx="520971" cy="872489"/>
          </a:xfrm>
          <a:prstGeom prst="rect">
            <a:avLst/>
          </a:prstGeom>
        </p:spPr>
      </p:pic>
      <p:sp>
        <p:nvSpPr>
          <p:cNvPr id="106" name="물결 105">
            <a:extLst>
              <a:ext uri="{FF2B5EF4-FFF2-40B4-BE49-F238E27FC236}">
                <a16:creationId xmlns:a16="http://schemas.microsoft.com/office/drawing/2014/main" id="{1147D5A4-148D-4B8E-9FED-67A3BDDACEBD}"/>
              </a:ext>
            </a:extLst>
          </p:cNvPr>
          <p:cNvSpPr/>
          <p:nvPr/>
        </p:nvSpPr>
        <p:spPr>
          <a:xfrm rot="670074">
            <a:off x="5878330" y="3644924"/>
            <a:ext cx="5139586" cy="2204193"/>
          </a:xfrm>
          <a:prstGeom prst="wav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그림 108" descr="텍스트이(가) 표시된 사진&#10;&#10;자동 생성된 설명">
            <a:extLst>
              <a:ext uri="{FF2B5EF4-FFF2-40B4-BE49-F238E27FC236}">
                <a16:creationId xmlns:a16="http://schemas.microsoft.com/office/drawing/2014/main" id="{CBA26E37-C73F-4934-9D35-D61CBF195B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9" y="3302115"/>
            <a:ext cx="5389331" cy="2828789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DEA9E624-5CBE-4A06-AECE-2500211415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676" b="78829" l="21465" r="37374">
                        <a14:foregroundMark x1="23485" y1="76126" x2="23485" y2="71622"/>
                        <a14:foregroundMark x1="25000" y1="77027" x2="26263" y2="77027"/>
                        <a14:foregroundMark x1="37374" y1="51351" x2="37626" y2="53153"/>
                        <a14:foregroundMark x1="30303" y1="26126" x2="29798" y2="26126"/>
                        <a14:foregroundMark x1="24747" y1="78829" x2="26010" y2="779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51" t="22456" r="61090" b="20163"/>
          <a:stretch/>
        </p:blipFill>
        <p:spPr>
          <a:xfrm rot="21063063">
            <a:off x="6894606" y="2415776"/>
            <a:ext cx="905197" cy="1437285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E2EC249C-8908-4DFD-B5E2-3F48F5C42E2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10" b="89640" l="70960" r="96717">
                        <a14:foregroundMark x1="70960" y1="72072" x2="71717" y2="693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309"/>
          <a:stretch/>
        </p:blipFill>
        <p:spPr>
          <a:xfrm rot="21238973">
            <a:off x="8751207" y="645962"/>
            <a:ext cx="1432979" cy="2617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6466E7-97E6-4462-81BE-A1607C3736C2}"/>
              </a:ext>
            </a:extLst>
          </p:cNvPr>
          <p:cNvSpPr txBox="1"/>
          <p:nvPr/>
        </p:nvSpPr>
        <p:spPr>
          <a:xfrm>
            <a:off x="1458778" y="1226519"/>
            <a:ext cx="198964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인기차트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7E2BF-7B5C-436A-9253-73E6F8A0B4BA}"/>
              </a:ext>
            </a:extLst>
          </p:cNvPr>
          <p:cNvSpPr txBox="1"/>
          <p:nvPr/>
        </p:nvSpPr>
        <p:spPr>
          <a:xfrm>
            <a:off x="3696457" y="1240819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&gt;</a:t>
            </a:r>
            <a:endParaRPr lang="ko-KR" altLang="en-US" sz="3600" dirty="0">
              <a:ln w="28575">
                <a:solidFill>
                  <a:schemeClr val="bg1"/>
                </a:solidFill>
              </a:ln>
              <a:solidFill>
                <a:srgbClr val="545454"/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4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AEC1194-8F7F-4395-B051-A6036CDCA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4" name="물결 113">
            <a:extLst>
              <a:ext uri="{FF2B5EF4-FFF2-40B4-BE49-F238E27FC236}">
                <a16:creationId xmlns:a16="http://schemas.microsoft.com/office/drawing/2014/main" id="{709F33B5-65CE-4EEE-967D-A55CC2F2969A}"/>
              </a:ext>
            </a:extLst>
          </p:cNvPr>
          <p:cNvSpPr/>
          <p:nvPr/>
        </p:nvSpPr>
        <p:spPr>
          <a:xfrm rot="670074" flipH="1" flipV="1">
            <a:off x="9731216" y="4196127"/>
            <a:ext cx="1097802" cy="1806516"/>
          </a:xfrm>
          <a:prstGeom prst="wave">
            <a:avLst>
              <a:gd name="adj1" fmla="val 4026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물결 112">
            <a:extLst>
              <a:ext uri="{FF2B5EF4-FFF2-40B4-BE49-F238E27FC236}">
                <a16:creationId xmlns:a16="http://schemas.microsoft.com/office/drawing/2014/main" id="{9BEC3A20-E82C-4917-B73C-C3E011BC1FF3}"/>
              </a:ext>
            </a:extLst>
          </p:cNvPr>
          <p:cNvSpPr/>
          <p:nvPr/>
        </p:nvSpPr>
        <p:spPr>
          <a:xfrm rot="670074" flipV="1">
            <a:off x="9727977" y="4220135"/>
            <a:ext cx="1253142" cy="1806516"/>
          </a:xfrm>
          <a:prstGeom prst="wave">
            <a:avLst>
              <a:gd name="adj1" fmla="val 4026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C9F3EDF-3E08-4A36-B40F-4369A6861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1793"/>
            <a:ext cx="4456562" cy="4365114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241707E-E0E8-4787-9A5F-3E521A11A5F8}"/>
              </a:ext>
            </a:extLst>
          </p:cNvPr>
          <p:cNvSpPr/>
          <p:nvPr/>
        </p:nvSpPr>
        <p:spPr>
          <a:xfrm>
            <a:off x="766394" y="-3240"/>
            <a:ext cx="3374415" cy="4327590"/>
          </a:xfrm>
          <a:prstGeom prst="roundRect">
            <a:avLst>
              <a:gd name="adj" fmla="val 7089"/>
            </a:avLst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id="{1E298BAF-51F3-4A5B-AA2C-99EBDA19F9A5}"/>
              </a:ext>
            </a:extLst>
          </p:cNvPr>
          <p:cNvSpPr/>
          <p:nvPr/>
        </p:nvSpPr>
        <p:spPr>
          <a:xfrm flipV="1">
            <a:off x="1" y="-3240"/>
            <a:ext cx="12192000" cy="1068811"/>
          </a:xfrm>
          <a:prstGeom prst="round2SameRect">
            <a:avLst>
              <a:gd name="adj1" fmla="val 33704"/>
              <a:gd name="adj2" fmla="val 0"/>
            </a:avLst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9388C8-E1CE-4461-A3F9-8419BDC4067C}"/>
              </a:ext>
            </a:extLst>
          </p:cNvPr>
          <p:cNvGrpSpPr/>
          <p:nvPr/>
        </p:nvGrpSpPr>
        <p:grpSpPr>
          <a:xfrm>
            <a:off x="920632" y="191158"/>
            <a:ext cx="3118975" cy="606876"/>
            <a:chOff x="1162963" y="183946"/>
            <a:chExt cx="3425521" cy="66652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FEF9212-3C10-4C4D-AA26-206A75028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3075" y="183946"/>
              <a:ext cx="2845409" cy="666523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D6F52B3-6139-4841-B491-ADCB82BB9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963" y="249007"/>
              <a:ext cx="602163" cy="601462"/>
            </a:xfrm>
            <a:prstGeom prst="rect">
              <a:avLst/>
            </a:prstGeom>
          </p:spPr>
        </p:pic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B8B6C9-51D8-4EE8-B20D-FD053635B2ED}"/>
              </a:ext>
            </a:extLst>
          </p:cNvPr>
          <p:cNvSpPr/>
          <p:nvPr/>
        </p:nvSpPr>
        <p:spPr>
          <a:xfrm>
            <a:off x="766394" y="1065572"/>
            <a:ext cx="3374415" cy="105116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95130-7B20-4302-9F8C-30EF44E0B652}"/>
              </a:ext>
            </a:extLst>
          </p:cNvPr>
          <p:cNvSpPr txBox="1"/>
          <p:nvPr/>
        </p:nvSpPr>
        <p:spPr>
          <a:xfrm>
            <a:off x="1385039" y="2209869"/>
            <a:ext cx="2137124" cy="64633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제목 찾기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B9CC44-B362-45F1-9747-44E8FD3231C6}"/>
              </a:ext>
            </a:extLst>
          </p:cNvPr>
          <p:cNvSpPr txBox="1"/>
          <p:nvPr/>
        </p:nvSpPr>
        <p:spPr>
          <a:xfrm>
            <a:off x="1384238" y="3192929"/>
            <a:ext cx="2138727" cy="64633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가수 찾기</a:t>
            </a:r>
          </a:p>
        </p:txBody>
      </p:sp>
      <p:pic>
        <p:nvPicPr>
          <p:cNvPr id="69" name="그림 68" descr="텍스트, 마이크이(가) 표시된 사진&#10;&#10;자동 생성된 설명">
            <a:extLst>
              <a:ext uri="{FF2B5EF4-FFF2-40B4-BE49-F238E27FC236}">
                <a16:creationId xmlns:a16="http://schemas.microsoft.com/office/drawing/2014/main" id="{95F4BB1C-E86A-468E-9B3A-D4B3C7555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3551" flipH="1">
            <a:off x="6917578" y="1502256"/>
            <a:ext cx="2400527" cy="525611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C1D2E12B-BA22-4D23-87F3-055B9544C2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126" b="76577" l="21465" r="37374">
                        <a14:foregroundMark x1="23485" y1="76126" x2="23485" y2="71622"/>
                        <a14:foregroundMark x1="25000" y1="77027" x2="26263" y2="77027"/>
                        <a14:foregroundMark x1="37374" y1="51351" x2="37626" y2="53153"/>
                        <a14:foregroundMark x1="30303" y1="26126" x2="29798" y2="26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13" t="22457" r="61090" b="20793"/>
          <a:stretch/>
        </p:blipFill>
        <p:spPr>
          <a:xfrm rot="899436">
            <a:off x="9207213" y="3222451"/>
            <a:ext cx="520971" cy="872489"/>
          </a:xfrm>
          <a:prstGeom prst="rect">
            <a:avLst/>
          </a:prstGeom>
        </p:spPr>
      </p:pic>
      <p:sp>
        <p:nvSpPr>
          <p:cNvPr id="106" name="물결 105">
            <a:extLst>
              <a:ext uri="{FF2B5EF4-FFF2-40B4-BE49-F238E27FC236}">
                <a16:creationId xmlns:a16="http://schemas.microsoft.com/office/drawing/2014/main" id="{1147D5A4-148D-4B8E-9FED-67A3BDDACEBD}"/>
              </a:ext>
            </a:extLst>
          </p:cNvPr>
          <p:cNvSpPr/>
          <p:nvPr/>
        </p:nvSpPr>
        <p:spPr>
          <a:xfrm rot="670074">
            <a:off x="5878330" y="3644924"/>
            <a:ext cx="5139586" cy="2204193"/>
          </a:xfrm>
          <a:prstGeom prst="wav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그림 108" descr="텍스트이(가) 표시된 사진&#10;&#10;자동 생성된 설명">
            <a:extLst>
              <a:ext uri="{FF2B5EF4-FFF2-40B4-BE49-F238E27FC236}">
                <a16:creationId xmlns:a16="http://schemas.microsoft.com/office/drawing/2014/main" id="{CBA26E37-C73F-4934-9D35-D61CBF195B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9" y="3302115"/>
            <a:ext cx="5389331" cy="2828789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DEA9E624-5CBE-4A06-AECE-2500211415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676" b="78829" l="21465" r="37374">
                        <a14:foregroundMark x1="23485" y1="76126" x2="23485" y2="71622"/>
                        <a14:foregroundMark x1="25000" y1="77027" x2="26263" y2="77027"/>
                        <a14:foregroundMark x1="37374" y1="51351" x2="37626" y2="53153"/>
                        <a14:foregroundMark x1="30303" y1="26126" x2="29798" y2="26126"/>
                        <a14:foregroundMark x1="24747" y1="78829" x2="26010" y2="779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51" t="22456" r="61090" b="20163"/>
          <a:stretch/>
        </p:blipFill>
        <p:spPr>
          <a:xfrm rot="21063063">
            <a:off x="6894606" y="2415776"/>
            <a:ext cx="905197" cy="1437285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E2EC249C-8908-4DFD-B5E2-3F48F5C42E2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10" b="89640" l="70960" r="96717">
                        <a14:foregroundMark x1="70960" y1="72072" x2="71717" y2="693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309"/>
          <a:stretch/>
        </p:blipFill>
        <p:spPr>
          <a:xfrm rot="21238973">
            <a:off x="8751207" y="645962"/>
            <a:ext cx="1432979" cy="2617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6466E7-97E6-4462-81BE-A1607C3736C2}"/>
              </a:ext>
            </a:extLst>
          </p:cNvPr>
          <p:cNvSpPr txBox="1"/>
          <p:nvPr/>
        </p:nvSpPr>
        <p:spPr>
          <a:xfrm>
            <a:off x="1458778" y="1226519"/>
            <a:ext cx="198964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인기차트</a:t>
            </a:r>
          </a:p>
        </p:txBody>
      </p:sp>
    </p:spTree>
    <p:extLst>
      <p:ext uri="{BB962C8B-B14F-4D97-AF65-F5344CB8AC3E}">
        <p14:creationId xmlns:p14="http://schemas.microsoft.com/office/powerpoint/2010/main" val="155930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AEC1194-8F7F-4395-B051-A6036CDCA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4" name="물결 113">
            <a:extLst>
              <a:ext uri="{FF2B5EF4-FFF2-40B4-BE49-F238E27FC236}">
                <a16:creationId xmlns:a16="http://schemas.microsoft.com/office/drawing/2014/main" id="{709F33B5-65CE-4EEE-967D-A55CC2F2969A}"/>
              </a:ext>
            </a:extLst>
          </p:cNvPr>
          <p:cNvSpPr/>
          <p:nvPr/>
        </p:nvSpPr>
        <p:spPr>
          <a:xfrm rot="670074" flipH="1" flipV="1">
            <a:off x="9731216" y="4196127"/>
            <a:ext cx="1097802" cy="1806516"/>
          </a:xfrm>
          <a:prstGeom prst="wave">
            <a:avLst>
              <a:gd name="adj1" fmla="val 4026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물결 112">
            <a:extLst>
              <a:ext uri="{FF2B5EF4-FFF2-40B4-BE49-F238E27FC236}">
                <a16:creationId xmlns:a16="http://schemas.microsoft.com/office/drawing/2014/main" id="{9BEC3A20-E82C-4917-B73C-C3E011BC1FF3}"/>
              </a:ext>
            </a:extLst>
          </p:cNvPr>
          <p:cNvSpPr/>
          <p:nvPr/>
        </p:nvSpPr>
        <p:spPr>
          <a:xfrm rot="670074" flipV="1">
            <a:off x="9727977" y="4220135"/>
            <a:ext cx="1253142" cy="1806516"/>
          </a:xfrm>
          <a:prstGeom prst="wave">
            <a:avLst>
              <a:gd name="adj1" fmla="val 4026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C9F3EDF-3E08-4A36-B40F-4369A6861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1793"/>
            <a:ext cx="4456562" cy="4365114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241707E-E0E8-4787-9A5F-3E521A11A5F8}"/>
              </a:ext>
            </a:extLst>
          </p:cNvPr>
          <p:cNvSpPr/>
          <p:nvPr/>
        </p:nvSpPr>
        <p:spPr>
          <a:xfrm>
            <a:off x="766394" y="-3240"/>
            <a:ext cx="3374415" cy="4327590"/>
          </a:xfrm>
          <a:prstGeom prst="roundRect">
            <a:avLst>
              <a:gd name="adj" fmla="val 7089"/>
            </a:avLst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id="{1E298BAF-51F3-4A5B-AA2C-99EBDA19F9A5}"/>
              </a:ext>
            </a:extLst>
          </p:cNvPr>
          <p:cNvSpPr/>
          <p:nvPr/>
        </p:nvSpPr>
        <p:spPr>
          <a:xfrm flipV="1">
            <a:off x="1" y="-3240"/>
            <a:ext cx="12192000" cy="1068811"/>
          </a:xfrm>
          <a:prstGeom prst="round2SameRect">
            <a:avLst>
              <a:gd name="adj1" fmla="val 33704"/>
              <a:gd name="adj2" fmla="val 0"/>
            </a:avLst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9388C8-E1CE-4461-A3F9-8419BDC4067C}"/>
              </a:ext>
            </a:extLst>
          </p:cNvPr>
          <p:cNvGrpSpPr/>
          <p:nvPr/>
        </p:nvGrpSpPr>
        <p:grpSpPr>
          <a:xfrm>
            <a:off x="920632" y="191158"/>
            <a:ext cx="3118975" cy="606876"/>
            <a:chOff x="1162963" y="183946"/>
            <a:chExt cx="3425521" cy="66652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FEF9212-3C10-4C4D-AA26-206A75028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3075" y="183946"/>
              <a:ext cx="2845409" cy="666523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D6F52B3-6139-4841-B491-ADCB82BB9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963" y="249007"/>
              <a:ext cx="602163" cy="601462"/>
            </a:xfrm>
            <a:prstGeom prst="rect">
              <a:avLst/>
            </a:prstGeom>
          </p:spPr>
        </p:pic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B8B6C9-51D8-4EE8-B20D-FD053635B2ED}"/>
              </a:ext>
            </a:extLst>
          </p:cNvPr>
          <p:cNvSpPr/>
          <p:nvPr/>
        </p:nvSpPr>
        <p:spPr>
          <a:xfrm>
            <a:off x="766394" y="1065571"/>
            <a:ext cx="3374415" cy="29577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95130-7B20-4302-9F8C-30EF44E0B652}"/>
              </a:ext>
            </a:extLst>
          </p:cNvPr>
          <p:cNvSpPr txBox="1"/>
          <p:nvPr/>
        </p:nvSpPr>
        <p:spPr>
          <a:xfrm>
            <a:off x="1385039" y="2209869"/>
            <a:ext cx="2137124" cy="64633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제목 찾기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B9CC44-B362-45F1-9747-44E8FD3231C6}"/>
              </a:ext>
            </a:extLst>
          </p:cNvPr>
          <p:cNvSpPr txBox="1"/>
          <p:nvPr/>
        </p:nvSpPr>
        <p:spPr>
          <a:xfrm>
            <a:off x="1384238" y="3192929"/>
            <a:ext cx="2138727" cy="64633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가수 찾기</a:t>
            </a:r>
          </a:p>
        </p:txBody>
      </p:sp>
      <p:pic>
        <p:nvPicPr>
          <p:cNvPr id="69" name="그림 68" descr="텍스트, 마이크이(가) 표시된 사진&#10;&#10;자동 생성된 설명">
            <a:extLst>
              <a:ext uri="{FF2B5EF4-FFF2-40B4-BE49-F238E27FC236}">
                <a16:creationId xmlns:a16="http://schemas.microsoft.com/office/drawing/2014/main" id="{95F4BB1C-E86A-468E-9B3A-D4B3C7555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3551" flipH="1">
            <a:off x="6917578" y="1502256"/>
            <a:ext cx="2400527" cy="525611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C1D2E12B-BA22-4D23-87F3-055B9544C2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126" b="76577" l="21465" r="37374">
                        <a14:foregroundMark x1="23485" y1="76126" x2="23485" y2="71622"/>
                        <a14:foregroundMark x1="25000" y1="77027" x2="26263" y2="77027"/>
                        <a14:foregroundMark x1="37374" y1="51351" x2="37626" y2="53153"/>
                        <a14:foregroundMark x1="30303" y1="26126" x2="29798" y2="26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13" t="22457" r="61090" b="20793"/>
          <a:stretch/>
        </p:blipFill>
        <p:spPr>
          <a:xfrm rot="899436">
            <a:off x="9207213" y="3222451"/>
            <a:ext cx="520971" cy="872489"/>
          </a:xfrm>
          <a:prstGeom prst="rect">
            <a:avLst/>
          </a:prstGeom>
        </p:spPr>
      </p:pic>
      <p:sp>
        <p:nvSpPr>
          <p:cNvPr id="106" name="물결 105">
            <a:extLst>
              <a:ext uri="{FF2B5EF4-FFF2-40B4-BE49-F238E27FC236}">
                <a16:creationId xmlns:a16="http://schemas.microsoft.com/office/drawing/2014/main" id="{1147D5A4-148D-4B8E-9FED-67A3BDDACEBD}"/>
              </a:ext>
            </a:extLst>
          </p:cNvPr>
          <p:cNvSpPr/>
          <p:nvPr/>
        </p:nvSpPr>
        <p:spPr>
          <a:xfrm rot="670074">
            <a:off x="5878330" y="3644924"/>
            <a:ext cx="5139586" cy="2204193"/>
          </a:xfrm>
          <a:prstGeom prst="wav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그림 108" descr="텍스트이(가) 표시된 사진&#10;&#10;자동 생성된 설명">
            <a:extLst>
              <a:ext uri="{FF2B5EF4-FFF2-40B4-BE49-F238E27FC236}">
                <a16:creationId xmlns:a16="http://schemas.microsoft.com/office/drawing/2014/main" id="{CBA26E37-C73F-4934-9D35-D61CBF195B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9" y="3302115"/>
            <a:ext cx="5389331" cy="2828789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DEA9E624-5CBE-4A06-AECE-2500211415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676" b="78829" l="21465" r="37374">
                        <a14:foregroundMark x1="23485" y1="76126" x2="23485" y2="71622"/>
                        <a14:foregroundMark x1="25000" y1="77027" x2="26263" y2="77027"/>
                        <a14:foregroundMark x1="37374" y1="51351" x2="37626" y2="53153"/>
                        <a14:foregroundMark x1="30303" y1="26126" x2="29798" y2="26126"/>
                        <a14:foregroundMark x1="24747" y1="78829" x2="26010" y2="779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51" t="22456" r="61090" b="20163"/>
          <a:stretch/>
        </p:blipFill>
        <p:spPr>
          <a:xfrm rot="21063063">
            <a:off x="6894606" y="2415776"/>
            <a:ext cx="905197" cy="1437285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E2EC249C-8908-4DFD-B5E2-3F48F5C42E2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10" b="89640" l="70960" r="96717">
                        <a14:foregroundMark x1="70960" y1="72072" x2="71717" y2="693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309"/>
          <a:stretch/>
        </p:blipFill>
        <p:spPr>
          <a:xfrm rot="21238973">
            <a:off x="8751207" y="645962"/>
            <a:ext cx="1432979" cy="261746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7685DD2-8983-4751-BDBB-674B63C727F8}"/>
              </a:ext>
            </a:extLst>
          </p:cNvPr>
          <p:cNvSpPr/>
          <p:nvPr/>
        </p:nvSpPr>
        <p:spPr>
          <a:xfrm>
            <a:off x="766393" y="1063585"/>
            <a:ext cx="3374415" cy="1000800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466E7-97E6-4462-81BE-A1607C3736C2}"/>
              </a:ext>
            </a:extLst>
          </p:cNvPr>
          <p:cNvSpPr txBox="1"/>
          <p:nvPr/>
        </p:nvSpPr>
        <p:spPr>
          <a:xfrm>
            <a:off x="1458778" y="1226519"/>
            <a:ext cx="198964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인기차트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7E2BF-7B5C-436A-9253-73E6F8A0B4BA}"/>
              </a:ext>
            </a:extLst>
          </p:cNvPr>
          <p:cNvSpPr txBox="1"/>
          <p:nvPr/>
        </p:nvSpPr>
        <p:spPr>
          <a:xfrm>
            <a:off x="3696457" y="1240819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&gt;</a:t>
            </a:r>
            <a:endParaRPr lang="ko-KR" altLang="en-US" sz="3600" dirty="0">
              <a:ln w="28575">
                <a:solidFill>
                  <a:schemeClr val="bg1"/>
                </a:solidFill>
              </a:ln>
              <a:solidFill>
                <a:srgbClr val="545454"/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79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AEC1194-8F7F-4395-B051-A6036CDCA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4" name="물결 113">
            <a:extLst>
              <a:ext uri="{FF2B5EF4-FFF2-40B4-BE49-F238E27FC236}">
                <a16:creationId xmlns:a16="http://schemas.microsoft.com/office/drawing/2014/main" id="{709F33B5-65CE-4EEE-967D-A55CC2F2969A}"/>
              </a:ext>
            </a:extLst>
          </p:cNvPr>
          <p:cNvSpPr/>
          <p:nvPr/>
        </p:nvSpPr>
        <p:spPr>
          <a:xfrm rot="670074" flipH="1" flipV="1">
            <a:off x="9731216" y="4196127"/>
            <a:ext cx="1097802" cy="1806516"/>
          </a:xfrm>
          <a:prstGeom prst="wave">
            <a:avLst>
              <a:gd name="adj1" fmla="val 4026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물결 112">
            <a:extLst>
              <a:ext uri="{FF2B5EF4-FFF2-40B4-BE49-F238E27FC236}">
                <a16:creationId xmlns:a16="http://schemas.microsoft.com/office/drawing/2014/main" id="{9BEC3A20-E82C-4917-B73C-C3E011BC1FF3}"/>
              </a:ext>
            </a:extLst>
          </p:cNvPr>
          <p:cNvSpPr/>
          <p:nvPr/>
        </p:nvSpPr>
        <p:spPr>
          <a:xfrm rot="670074" flipV="1">
            <a:off x="9727977" y="4220135"/>
            <a:ext cx="1253142" cy="1806516"/>
          </a:xfrm>
          <a:prstGeom prst="wave">
            <a:avLst>
              <a:gd name="adj1" fmla="val 4026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C9F3EDF-3E08-4A36-B40F-4369A6861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1793"/>
            <a:ext cx="4456562" cy="4365114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241707E-E0E8-4787-9A5F-3E521A11A5F8}"/>
              </a:ext>
            </a:extLst>
          </p:cNvPr>
          <p:cNvSpPr/>
          <p:nvPr/>
        </p:nvSpPr>
        <p:spPr>
          <a:xfrm>
            <a:off x="766394" y="-3240"/>
            <a:ext cx="3374415" cy="4327590"/>
          </a:xfrm>
          <a:prstGeom prst="roundRect">
            <a:avLst>
              <a:gd name="adj" fmla="val 7089"/>
            </a:avLst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id="{1E298BAF-51F3-4A5B-AA2C-99EBDA19F9A5}"/>
              </a:ext>
            </a:extLst>
          </p:cNvPr>
          <p:cNvSpPr/>
          <p:nvPr/>
        </p:nvSpPr>
        <p:spPr>
          <a:xfrm flipV="1">
            <a:off x="1" y="-3240"/>
            <a:ext cx="12192000" cy="1068811"/>
          </a:xfrm>
          <a:prstGeom prst="round2SameRect">
            <a:avLst>
              <a:gd name="adj1" fmla="val 33704"/>
              <a:gd name="adj2" fmla="val 0"/>
            </a:avLst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9388C8-E1CE-4461-A3F9-8419BDC4067C}"/>
              </a:ext>
            </a:extLst>
          </p:cNvPr>
          <p:cNvGrpSpPr/>
          <p:nvPr/>
        </p:nvGrpSpPr>
        <p:grpSpPr>
          <a:xfrm>
            <a:off x="920632" y="191158"/>
            <a:ext cx="3118975" cy="606876"/>
            <a:chOff x="1162963" y="183946"/>
            <a:chExt cx="3425521" cy="66652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FEF9212-3C10-4C4D-AA26-206A75028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3075" y="183946"/>
              <a:ext cx="2845409" cy="666523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D6F52B3-6139-4841-B491-ADCB82BB9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963" y="249007"/>
              <a:ext cx="602163" cy="601462"/>
            </a:xfrm>
            <a:prstGeom prst="rect">
              <a:avLst/>
            </a:prstGeom>
          </p:spPr>
        </p:pic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B8B6C9-51D8-4EE8-B20D-FD053635B2ED}"/>
              </a:ext>
            </a:extLst>
          </p:cNvPr>
          <p:cNvSpPr/>
          <p:nvPr/>
        </p:nvSpPr>
        <p:spPr>
          <a:xfrm>
            <a:off x="766394" y="1065571"/>
            <a:ext cx="3374415" cy="29577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B9CC44-B362-45F1-9747-44E8FD3231C6}"/>
              </a:ext>
            </a:extLst>
          </p:cNvPr>
          <p:cNvSpPr txBox="1"/>
          <p:nvPr/>
        </p:nvSpPr>
        <p:spPr>
          <a:xfrm>
            <a:off x="1384238" y="3192929"/>
            <a:ext cx="2138727" cy="64633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가수 찾기</a:t>
            </a:r>
          </a:p>
        </p:txBody>
      </p:sp>
      <p:pic>
        <p:nvPicPr>
          <p:cNvPr id="69" name="그림 68" descr="텍스트, 마이크이(가) 표시된 사진&#10;&#10;자동 생성된 설명">
            <a:extLst>
              <a:ext uri="{FF2B5EF4-FFF2-40B4-BE49-F238E27FC236}">
                <a16:creationId xmlns:a16="http://schemas.microsoft.com/office/drawing/2014/main" id="{95F4BB1C-E86A-468E-9B3A-D4B3C7555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3551" flipH="1">
            <a:off x="6917578" y="1502256"/>
            <a:ext cx="2400527" cy="525611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C1D2E12B-BA22-4D23-87F3-055B9544C2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126" b="76577" l="21465" r="37374">
                        <a14:foregroundMark x1="23485" y1="76126" x2="23485" y2="71622"/>
                        <a14:foregroundMark x1="25000" y1="77027" x2="26263" y2="77027"/>
                        <a14:foregroundMark x1="37374" y1="51351" x2="37626" y2="53153"/>
                        <a14:foregroundMark x1="30303" y1="26126" x2="29798" y2="26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13" t="22457" r="61090" b="20793"/>
          <a:stretch/>
        </p:blipFill>
        <p:spPr>
          <a:xfrm rot="899436">
            <a:off x="9207213" y="3222451"/>
            <a:ext cx="520971" cy="872489"/>
          </a:xfrm>
          <a:prstGeom prst="rect">
            <a:avLst/>
          </a:prstGeom>
        </p:spPr>
      </p:pic>
      <p:sp>
        <p:nvSpPr>
          <p:cNvPr id="106" name="물결 105">
            <a:extLst>
              <a:ext uri="{FF2B5EF4-FFF2-40B4-BE49-F238E27FC236}">
                <a16:creationId xmlns:a16="http://schemas.microsoft.com/office/drawing/2014/main" id="{1147D5A4-148D-4B8E-9FED-67A3BDDACEBD}"/>
              </a:ext>
            </a:extLst>
          </p:cNvPr>
          <p:cNvSpPr/>
          <p:nvPr/>
        </p:nvSpPr>
        <p:spPr>
          <a:xfrm rot="670074">
            <a:off x="5878330" y="3644924"/>
            <a:ext cx="5139586" cy="2204193"/>
          </a:xfrm>
          <a:prstGeom prst="wav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그림 108" descr="텍스트이(가) 표시된 사진&#10;&#10;자동 생성된 설명">
            <a:extLst>
              <a:ext uri="{FF2B5EF4-FFF2-40B4-BE49-F238E27FC236}">
                <a16:creationId xmlns:a16="http://schemas.microsoft.com/office/drawing/2014/main" id="{CBA26E37-C73F-4934-9D35-D61CBF195B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9" y="3302115"/>
            <a:ext cx="5389331" cy="2828789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DEA9E624-5CBE-4A06-AECE-2500211415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676" b="78829" l="21465" r="37374">
                        <a14:foregroundMark x1="23485" y1="76126" x2="23485" y2="71622"/>
                        <a14:foregroundMark x1="25000" y1="77027" x2="26263" y2="77027"/>
                        <a14:foregroundMark x1="37374" y1="51351" x2="37626" y2="53153"/>
                        <a14:foregroundMark x1="30303" y1="26126" x2="29798" y2="26126"/>
                        <a14:foregroundMark x1="24747" y1="78829" x2="26010" y2="779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51" t="22456" r="61090" b="20163"/>
          <a:stretch/>
        </p:blipFill>
        <p:spPr>
          <a:xfrm rot="21063063">
            <a:off x="6894606" y="2415776"/>
            <a:ext cx="905197" cy="1437285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E2EC249C-8908-4DFD-B5E2-3F48F5C42E2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10" b="89640" l="70960" r="96717">
                        <a14:foregroundMark x1="70960" y1="72072" x2="71717" y2="693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309"/>
          <a:stretch/>
        </p:blipFill>
        <p:spPr>
          <a:xfrm rot="21238973">
            <a:off x="8751207" y="645962"/>
            <a:ext cx="1432979" cy="2617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6466E7-97E6-4462-81BE-A1607C3736C2}"/>
              </a:ext>
            </a:extLst>
          </p:cNvPr>
          <p:cNvSpPr txBox="1"/>
          <p:nvPr/>
        </p:nvSpPr>
        <p:spPr>
          <a:xfrm>
            <a:off x="1458778" y="1226519"/>
            <a:ext cx="198964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인기차트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2D2ECC-C10A-4F92-958E-AB2744F4A506}"/>
              </a:ext>
            </a:extLst>
          </p:cNvPr>
          <p:cNvSpPr/>
          <p:nvPr/>
        </p:nvSpPr>
        <p:spPr>
          <a:xfrm>
            <a:off x="766393" y="2033798"/>
            <a:ext cx="3374415" cy="1000800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30FAE-5A46-4DE1-AF5C-A79E7F715EF0}"/>
              </a:ext>
            </a:extLst>
          </p:cNvPr>
          <p:cNvSpPr txBox="1"/>
          <p:nvPr/>
        </p:nvSpPr>
        <p:spPr>
          <a:xfrm>
            <a:off x="3696457" y="2209869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&gt;</a:t>
            </a:r>
            <a:endParaRPr lang="ko-KR" altLang="en-US" sz="3600" dirty="0">
              <a:ln w="28575">
                <a:solidFill>
                  <a:schemeClr val="bg1"/>
                </a:solidFill>
              </a:ln>
              <a:solidFill>
                <a:srgbClr val="545454"/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95130-7B20-4302-9F8C-30EF44E0B652}"/>
              </a:ext>
            </a:extLst>
          </p:cNvPr>
          <p:cNvSpPr txBox="1"/>
          <p:nvPr/>
        </p:nvSpPr>
        <p:spPr>
          <a:xfrm>
            <a:off x="1385039" y="2209869"/>
            <a:ext cx="2137124" cy="64633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제목 찾기</a:t>
            </a:r>
          </a:p>
        </p:txBody>
      </p:sp>
    </p:spTree>
    <p:extLst>
      <p:ext uri="{BB962C8B-B14F-4D97-AF65-F5344CB8AC3E}">
        <p14:creationId xmlns:p14="http://schemas.microsoft.com/office/powerpoint/2010/main" val="416390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AEC1194-8F7F-4395-B051-A6036CDCA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4" name="물결 113">
            <a:extLst>
              <a:ext uri="{FF2B5EF4-FFF2-40B4-BE49-F238E27FC236}">
                <a16:creationId xmlns:a16="http://schemas.microsoft.com/office/drawing/2014/main" id="{709F33B5-65CE-4EEE-967D-A55CC2F2969A}"/>
              </a:ext>
            </a:extLst>
          </p:cNvPr>
          <p:cNvSpPr/>
          <p:nvPr/>
        </p:nvSpPr>
        <p:spPr>
          <a:xfrm rot="670074" flipH="1" flipV="1">
            <a:off x="9731216" y="4196127"/>
            <a:ext cx="1097802" cy="1806516"/>
          </a:xfrm>
          <a:prstGeom prst="wave">
            <a:avLst>
              <a:gd name="adj1" fmla="val 4026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물결 112">
            <a:extLst>
              <a:ext uri="{FF2B5EF4-FFF2-40B4-BE49-F238E27FC236}">
                <a16:creationId xmlns:a16="http://schemas.microsoft.com/office/drawing/2014/main" id="{9BEC3A20-E82C-4917-B73C-C3E011BC1FF3}"/>
              </a:ext>
            </a:extLst>
          </p:cNvPr>
          <p:cNvSpPr/>
          <p:nvPr/>
        </p:nvSpPr>
        <p:spPr>
          <a:xfrm rot="670074" flipV="1">
            <a:off x="9727977" y="4220135"/>
            <a:ext cx="1253142" cy="1806516"/>
          </a:xfrm>
          <a:prstGeom prst="wave">
            <a:avLst>
              <a:gd name="adj1" fmla="val 4026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C9F3EDF-3E08-4A36-B40F-4369A6861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1793"/>
            <a:ext cx="4456562" cy="4365114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241707E-E0E8-4787-9A5F-3E521A11A5F8}"/>
              </a:ext>
            </a:extLst>
          </p:cNvPr>
          <p:cNvSpPr/>
          <p:nvPr/>
        </p:nvSpPr>
        <p:spPr>
          <a:xfrm>
            <a:off x="766394" y="-3240"/>
            <a:ext cx="3374415" cy="4327590"/>
          </a:xfrm>
          <a:prstGeom prst="roundRect">
            <a:avLst>
              <a:gd name="adj" fmla="val 7089"/>
            </a:avLst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id="{1E298BAF-51F3-4A5B-AA2C-99EBDA19F9A5}"/>
              </a:ext>
            </a:extLst>
          </p:cNvPr>
          <p:cNvSpPr/>
          <p:nvPr/>
        </p:nvSpPr>
        <p:spPr>
          <a:xfrm flipV="1">
            <a:off x="1" y="-3240"/>
            <a:ext cx="12192000" cy="1068811"/>
          </a:xfrm>
          <a:prstGeom prst="round2SameRect">
            <a:avLst>
              <a:gd name="adj1" fmla="val 33704"/>
              <a:gd name="adj2" fmla="val 0"/>
            </a:avLst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9388C8-E1CE-4461-A3F9-8419BDC4067C}"/>
              </a:ext>
            </a:extLst>
          </p:cNvPr>
          <p:cNvGrpSpPr/>
          <p:nvPr/>
        </p:nvGrpSpPr>
        <p:grpSpPr>
          <a:xfrm>
            <a:off x="920632" y="191158"/>
            <a:ext cx="3118975" cy="606876"/>
            <a:chOff x="1162963" y="183946"/>
            <a:chExt cx="3425521" cy="66652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FEF9212-3C10-4C4D-AA26-206A75028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3075" y="183946"/>
              <a:ext cx="2845409" cy="666523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D6F52B3-6139-4841-B491-ADCB82BB9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963" y="249007"/>
              <a:ext cx="602163" cy="601462"/>
            </a:xfrm>
            <a:prstGeom prst="rect">
              <a:avLst/>
            </a:prstGeom>
          </p:spPr>
        </p:pic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B8B6C9-51D8-4EE8-B20D-FD053635B2ED}"/>
              </a:ext>
            </a:extLst>
          </p:cNvPr>
          <p:cNvSpPr/>
          <p:nvPr/>
        </p:nvSpPr>
        <p:spPr>
          <a:xfrm>
            <a:off x="766394" y="1065571"/>
            <a:ext cx="3374415" cy="2967841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95130-7B20-4302-9F8C-30EF44E0B652}"/>
              </a:ext>
            </a:extLst>
          </p:cNvPr>
          <p:cNvSpPr txBox="1"/>
          <p:nvPr/>
        </p:nvSpPr>
        <p:spPr>
          <a:xfrm>
            <a:off x="1385039" y="2209869"/>
            <a:ext cx="2137124" cy="64633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제목 찾기</a:t>
            </a:r>
          </a:p>
        </p:txBody>
      </p:sp>
      <p:pic>
        <p:nvPicPr>
          <p:cNvPr id="69" name="그림 68" descr="텍스트, 마이크이(가) 표시된 사진&#10;&#10;자동 생성된 설명">
            <a:extLst>
              <a:ext uri="{FF2B5EF4-FFF2-40B4-BE49-F238E27FC236}">
                <a16:creationId xmlns:a16="http://schemas.microsoft.com/office/drawing/2014/main" id="{95F4BB1C-E86A-468E-9B3A-D4B3C7555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3551" flipH="1">
            <a:off x="6917578" y="1502256"/>
            <a:ext cx="2400527" cy="525611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C1D2E12B-BA22-4D23-87F3-055B9544C2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126" b="76577" l="21465" r="37374">
                        <a14:foregroundMark x1="23485" y1="76126" x2="23485" y2="71622"/>
                        <a14:foregroundMark x1="25000" y1="77027" x2="26263" y2="77027"/>
                        <a14:foregroundMark x1="37374" y1="51351" x2="37626" y2="53153"/>
                        <a14:foregroundMark x1="30303" y1="26126" x2="29798" y2="26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13" t="22457" r="61090" b="20793"/>
          <a:stretch/>
        </p:blipFill>
        <p:spPr>
          <a:xfrm rot="899436">
            <a:off x="9207213" y="3222451"/>
            <a:ext cx="520971" cy="872489"/>
          </a:xfrm>
          <a:prstGeom prst="rect">
            <a:avLst/>
          </a:prstGeom>
        </p:spPr>
      </p:pic>
      <p:sp>
        <p:nvSpPr>
          <p:cNvPr id="106" name="물결 105">
            <a:extLst>
              <a:ext uri="{FF2B5EF4-FFF2-40B4-BE49-F238E27FC236}">
                <a16:creationId xmlns:a16="http://schemas.microsoft.com/office/drawing/2014/main" id="{1147D5A4-148D-4B8E-9FED-67A3BDDACEBD}"/>
              </a:ext>
            </a:extLst>
          </p:cNvPr>
          <p:cNvSpPr/>
          <p:nvPr/>
        </p:nvSpPr>
        <p:spPr>
          <a:xfrm rot="670074">
            <a:off x="5878330" y="3644924"/>
            <a:ext cx="5139586" cy="2204193"/>
          </a:xfrm>
          <a:prstGeom prst="wav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그림 108" descr="텍스트이(가) 표시된 사진&#10;&#10;자동 생성된 설명">
            <a:extLst>
              <a:ext uri="{FF2B5EF4-FFF2-40B4-BE49-F238E27FC236}">
                <a16:creationId xmlns:a16="http://schemas.microsoft.com/office/drawing/2014/main" id="{CBA26E37-C73F-4934-9D35-D61CBF195B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9" y="3302115"/>
            <a:ext cx="5389331" cy="2828789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DEA9E624-5CBE-4A06-AECE-2500211415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676" b="78829" l="21465" r="37374">
                        <a14:foregroundMark x1="23485" y1="76126" x2="23485" y2="71622"/>
                        <a14:foregroundMark x1="25000" y1="77027" x2="26263" y2="77027"/>
                        <a14:foregroundMark x1="37374" y1="51351" x2="37626" y2="53153"/>
                        <a14:foregroundMark x1="30303" y1="26126" x2="29798" y2="26126"/>
                        <a14:foregroundMark x1="24747" y1="78829" x2="26010" y2="779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51" t="22456" r="61090" b="20163"/>
          <a:stretch/>
        </p:blipFill>
        <p:spPr>
          <a:xfrm rot="21063063">
            <a:off x="6894606" y="2415776"/>
            <a:ext cx="905197" cy="1437285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E2EC249C-8908-4DFD-B5E2-3F48F5C42E2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10" b="89640" l="70960" r="96717">
                        <a14:foregroundMark x1="70960" y1="72072" x2="71717" y2="693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309"/>
          <a:stretch/>
        </p:blipFill>
        <p:spPr>
          <a:xfrm rot="21238973">
            <a:off x="8751207" y="645962"/>
            <a:ext cx="1432979" cy="2617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6466E7-97E6-4462-81BE-A1607C3736C2}"/>
              </a:ext>
            </a:extLst>
          </p:cNvPr>
          <p:cNvSpPr txBox="1"/>
          <p:nvPr/>
        </p:nvSpPr>
        <p:spPr>
          <a:xfrm>
            <a:off x="1458778" y="1226519"/>
            <a:ext cx="198964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인기차트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B49CE8-3A4A-4224-8540-E6489C235342}"/>
              </a:ext>
            </a:extLst>
          </p:cNvPr>
          <p:cNvSpPr/>
          <p:nvPr/>
        </p:nvSpPr>
        <p:spPr>
          <a:xfrm>
            <a:off x="766393" y="3032612"/>
            <a:ext cx="3374415" cy="1000800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B9CC44-B362-45F1-9747-44E8FD3231C6}"/>
              </a:ext>
            </a:extLst>
          </p:cNvPr>
          <p:cNvSpPr txBox="1"/>
          <p:nvPr/>
        </p:nvSpPr>
        <p:spPr>
          <a:xfrm>
            <a:off x="1384238" y="3192929"/>
            <a:ext cx="2138727" cy="64633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가수 찾기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0CF840-7F14-4C6F-BE08-AD622D9488F4}"/>
              </a:ext>
            </a:extLst>
          </p:cNvPr>
          <p:cNvSpPr txBox="1"/>
          <p:nvPr/>
        </p:nvSpPr>
        <p:spPr>
          <a:xfrm>
            <a:off x="3696457" y="3209846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 w="28575">
                  <a:solidFill>
                    <a:schemeClr val="bg1"/>
                  </a:solidFill>
                </a:ln>
                <a:solidFill>
                  <a:srgbClr val="5454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&gt;</a:t>
            </a:r>
            <a:endParaRPr lang="ko-KR" altLang="en-US" sz="3600" dirty="0">
              <a:ln w="28575">
                <a:solidFill>
                  <a:schemeClr val="bg1"/>
                </a:solidFill>
              </a:ln>
              <a:solidFill>
                <a:srgbClr val="545454"/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80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29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a큐브G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Wh J</dc:creator>
  <cp:lastModifiedBy>박 주현</cp:lastModifiedBy>
  <cp:revision>6</cp:revision>
  <dcterms:created xsi:type="dcterms:W3CDTF">2020-11-05T10:02:25Z</dcterms:created>
  <dcterms:modified xsi:type="dcterms:W3CDTF">2020-12-08T10:50:39Z</dcterms:modified>
</cp:coreProperties>
</file>