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27"/>
  </p:notesMasterIdLst>
  <p:sldIdLst>
    <p:sldId id="642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270" r:id="rId25"/>
    <p:sldId id="272" r:id="rId26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/>
    <p:restoredTop sz="83053"/>
  </p:normalViewPr>
  <p:slideViewPr>
    <p:cSldViewPr snapToGrid="0">
      <p:cViewPr varScale="1">
        <p:scale>
          <a:sx n="93" d="100"/>
          <a:sy n="93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3861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779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22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429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1385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4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86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774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768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9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6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74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0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 Tierra es plana 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 Tierra es un </a:t>
            </a:r>
            <a:r>
              <a:rPr lang="en-US" dirty="0" err="1"/>
              <a:t>cubo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9763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99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</a:t>
            </a:r>
            <a:r>
              <a:rPr lang="en-US" dirty="0" err="1"/>
              <a:t>usarías</a:t>
            </a:r>
            <a:r>
              <a:rPr lang="en-US" dirty="0"/>
              <a:t> para:</a:t>
            </a:r>
          </a:p>
          <a:p>
            <a:pPr lvl="1"/>
            <a:r>
              <a:rPr lang="en-US" dirty="0" err="1"/>
              <a:t>Evaluando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tienes</a:t>
            </a:r>
            <a:r>
              <a:rPr lang="en-US" dirty="0"/>
              <a:t> hasta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endParaRPr lang="en-US" dirty="0"/>
          </a:p>
          <a:p>
            <a:pPr lvl="1"/>
            <a:r>
              <a:rPr lang="en-US" dirty="0" err="1"/>
              <a:t>Evaluación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del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Folleto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2853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Razones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detrás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errónea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político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financiero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Circunstancias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permiten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tiempo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disponibilidad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plataforma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Herramientas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recursos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utilizados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de bots)</a:t>
            </a:r>
          </a:p>
        </p:txBody>
      </p:sp>
    </p:spTree>
    <p:extLst>
      <p:ext uri="{BB962C8B-B14F-4D97-AF65-F5344CB8AC3E}">
        <p14:creationId xmlns:p14="http://schemas.microsoft.com/office/powerpoint/2010/main" val="148509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Desviar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culpas,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gestionar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la imagen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Caos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pandémico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Redes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estatales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redes de bots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62030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históricas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Predecir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estrategias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futuras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basadas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comportamientos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pasados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.</a:t>
            </a:r>
          </a:p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.</a:t>
            </a:r>
          </a:p>
          <a:p>
            <a:r>
              <a:rPr lang="en-US" dirty="0" err="1"/>
              <a:t>Susceptibilidad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Exactitud</a:t>
            </a:r>
            <a:r>
              <a:rPr lang="en-US" dirty="0"/>
              <a:t> </a:t>
            </a:r>
            <a:r>
              <a:rPr lang="en-US" dirty="0" err="1"/>
              <a:t>histórica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Fiabilidad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otras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Posibles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sesgos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Susceptibilidad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manipulación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precisión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múltiples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lo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corroboran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verificables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única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no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verificada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atractivo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emocional</a:t>
            </a:r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Pruébelo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con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:"La Tierra es plana". versus “La Tierra 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esfera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2894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Consenso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Imágenes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satélite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Calculos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matematicos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Creencia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personal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Falta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Relatos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anecdóticos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7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9209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Identificación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maligna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folleto</a:t>
            </a:r>
            <a:r>
              <a:rPr lang="en-US" dirty="0"/>
              <a:t> de </a:t>
            </a:r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  <a:p>
            <a:r>
              <a:rPr lang="en-US" dirty="0" err="1"/>
              <a:t>Aplique</a:t>
            </a:r>
            <a:r>
              <a:rPr lang="en-US" dirty="0"/>
              <a:t>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al </a:t>
            </a:r>
            <a:r>
              <a:rPr lang="en-US" dirty="0" err="1"/>
              <a:t>folleto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896295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11025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de forma </a:t>
            </a:r>
            <a:r>
              <a:rPr lang="en-US" dirty="0" err="1"/>
              <a:t>eficaz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y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(SAT).</a:t>
            </a:r>
          </a:p>
          <a:p>
            <a:endParaRPr lang="en-US" dirty="0"/>
          </a:p>
          <a:p>
            <a:r>
              <a:rPr lang="en-US" dirty="0"/>
              <a:t>Durante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instrucción</a:t>
            </a:r>
            <a:r>
              <a:rPr lang="en-US" dirty="0"/>
              <a:t> de 130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aprenderán</a:t>
            </a:r>
            <a:r>
              <a:rPr lang="en-US" dirty="0"/>
              <a:t> 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y </a:t>
            </a:r>
            <a:r>
              <a:rPr lang="en-US" dirty="0" err="1"/>
              <a:t>marcos</a:t>
            </a:r>
            <a:r>
              <a:rPr lang="en-US" dirty="0"/>
              <a:t> </a:t>
            </a:r>
            <a:r>
              <a:rPr lang="en-US" dirty="0" err="1"/>
              <a:t>cubiertos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94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Términos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información</a:t>
            </a:r>
            <a:r>
              <a:rPr lang="en-US" dirty="0"/>
              <a:t> falsa o </a:t>
            </a:r>
            <a:r>
              <a:rPr lang="en-US" dirty="0" err="1"/>
              <a:t>inexacta</a:t>
            </a:r>
            <a:r>
              <a:rPr lang="en-US" dirty="0"/>
              <a:t>. Los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rumores</a:t>
            </a:r>
            <a:r>
              <a:rPr lang="en-US" dirty="0"/>
              <a:t>, </a:t>
            </a:r>
            <a:r>
              <a:rPr lang="en-US" dirty="0" err="1"/>
              <a:t>insultos</a:t>
            </a:r>
            <a:r>
              <a:rPr lang="en-US" dirty="0"/>
              <a:t> y </a:t>
            </a:r>
            <a:r>
              <a:rPr lang="en-US" dirty="0" err="1"/>
              <a:t>bromas</a:t>
            </a:r>
            <a:r>
              <a:rPr lang="en-US" dirty="0"/>
              <a:t>.</a:t>
            </a:r>
          </a:p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deliberada</a:t>
            </a:r>
            <a:r>
              <a:rPr lang="en-US" dirty="0"/>
              <a:t> 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malicioso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engaños</a:t>
            </a:r>
            <a:r>
              <a:rPr lang="en-US" dirty="0"/>
              <a:t>, phishing y propaganda.</a:t>
            </a:r>
          </a:p>
        </p:txBody>
      </p:sp>
    </p:spTree>
    <p:extLst>
      <p:ext uri="{BB962C8B-B14F-4D97-AF65-F5344CB8AC3E}">
        <p14:creationId xmlns:p14="http://schemas.microsoft.com/office/powerpoint/2010/main" val="246008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71214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motivo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para </a:t>
            </a:r>
            <a:r>
              <a:rPr lang="en-US" dirty="0" err="1"/>
              <a:t>producir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la </a:t>
            </a:r>
            <a:r>
              <a:rPr lang="en-US" dirty="0" err="1"/>
              <a:t>intención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es crucial.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comprender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razones</a:t>
            </a:r>
            <a:r>
              <a:rPr lang="en-US" dirty="0"/>
              <a:t> y </a:t>
            </a:r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2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disponible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de un </a:t>
            </a:r>
            <a:r>
              <a:rPr lang="en-US" dirty="0" err="1"/>
              <a:t>adversario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 de </a:t>
            </a:r>
            <a:r>
              <a:rPr lang="en-US" dirty="0" err="1"/>
              <a:t>inteligencia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estratégico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 </a:t>
            </a:r>
            <a:r>
              <a:rPr lang="en-US" dirty="0" err="1"/>
              <a:t>pasados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34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confiabilidad</a:t>
            </a:r>
            <a:r>
              <a:rPr lang="en-US" dirty="0"/>
              <a:t> y </a:t>
            </a:r>
            <a:r>
              <a:rPr lang="en-US" dirty="0" err="1"/>
              <a:t>susceptibilidad</a:t>
            </a:r>
            <a:r>
              <a:rPr lang="en-US" dirty="0"/>
              <a:t> de las </a:t>
            </a:r>
            <a:r>
              <a:rPr lang="en-US" dirty="0" err="1"/>
              <a:t>fuentes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periodísticos</a:t>
            </a:r>
            <a:r>
              <a:rPr lang="en-US" dirty="0"/>
              <a:t> y de </a:t>
            </a:r>
            <a:r>
              <a:rPr lang="en-US" dirty="0" err="1"/>
              <a:t>inteligencia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y reduce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aceptar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13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Cuándo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analizar</a:t>
            </a:r>
            <a:r>
              <a:rPr lang="en-US" dirty="0"/>
              <a:t> la </a:t>
            </a:r>
            <a:r>
              <a:rPr lang="en-US" dirty="0" err="1"/>
              <a:t>validez</a:t>
            </a:r>
            <a:r>
              <a:rPr lang="en-US" dirty="0"/>
              <a:t> y </a:t>
            </a:r>
            <a:r>
              <a:rPr lang="en-US" dirty="0" err="1"/>
              <a:t>confiabilidad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presentada</a:t>
            </a:r>
            <a:endParaRPr lang="en-US" dirty="0"/>
          </a:p>
          <a:p>
            <a:r>
              <a:rPr lang="en-US" b="1" dirty="0" err="1"/>
              <a:t>Dónde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que </a:t>
            </a:r>
            <a:r>
              <a:rPr lang="en-US" dirty="0" err="1"/>
              <a:t>requiera</a:t>
            </a:r>
            <a:r>
              <a:rPr lang="en-US" dirty="0"/>
              <a:t>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evidencia</a:t>
            </a:r>
            <a:endParaRPr lang="en-US" dirty="0"/>
          </a:p>
          <a:p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integridad</a:t>
            </a:r>
            <a:r>
              <a:rPr lang="en-US" dirty="0"/>
              <a:t> y </a:t>
            </a:r>
            <a:r>
              <a:rPr lang="en-US" dirty="0" err="1"/>
              <a:t>exactitud</a:t>
            </a:r>
            <a:r>
              <a:rPr lang="en-US" dirty="0"/>
              <a:t> de las </a:t>
            </a:r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extraídas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69699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7131</TotalTime>
  <Words>1990</Words>
  <Application>Microsoft Macintosh PowerPoint</Application>
  <PresentationFormat>Widescreen</PresentationFormat>
  <Paragraphs>228</Paragraphs>
  <Slides>24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.SF NS</vt:lpstr>
      <vt:lpstr>Arial</vt:lpstr>
      <vt:lpstr>Calibri</vt:lpstr>
      <vt:lpstr>Menlo</vt:lpstr>
      <vt:lpstr>Times New Roman</vt:lpstr>
      <vt:lpstr>1_Custom Design</vt:lpstr>
      <vt:lpstr>Blank</vt:lpstr>
      <vt:lpstr>Debate en clase</vt:lpstr>
      <vt:lpstr>PowerPoint Presentation</vt:lpstr>
      <vt:lpstr>Objectivos</vt:lpstr>
      <vt:lpstr>Términos</vt:lpstr>
      <vt:lpstr>Marco de detección de engaños</vt:lpstr>
      <vt:lpstr>Motivo, Oportunidad y Medios (MOM)</vt:lpstr>
      <vt:lpstr>Prácticas Pasadas de Oposición (POP)</vt:lpstr>
      <vt:lpstr>Manipulabilidad de las Fuentes (MOSES)</vt:lpstr>
      <vt:lpstr>Evaluación de la Evidencia (EVE)</vt:lpstr>
      <vt:lpstr>Detección de engaños Verificación</vt:lpstr>
      <vt:lpstr>Deception Detection Check On Learning</vt:lpstr>
      <vt:lpstr>Detección de engaños Verificación</vt:lpstr>
      <vt:lpstr>Aplicación práctica del marco de detección de engaños</vt:lpstr>
      <vt:lpstr>Motivo, Oportunidad y Medios (MOM)</vt:lpstr>
      <vt:lpstr>Motivo, Oportunidad y Medios (MOM): Example</vt:lpstr>
      <vt:lpstr>Prácticas Pasadas de Oposición (POP): </vt:lpstr>
      <vt:lpstr>Manipulabilidad de las Fuentes (MOSES)</vt:lpstr>
      <vt:lpstr>Evaluación de la Evidencia (EVE)</vt:lpstr>
      <vt:lpstr>Evaluación de la Evidencia (EVE): Ejemplo</vt:lpstr>
      <vt:lpstr>Practica</vt:lpstr>
      <vt:lpstr>Detección de engaños Verificación</vt:lpstr>
      <vt:lpstr>Detección de engaños Verificación</vt:lpstr>
      <vt:lpstr>¿Por Qué Te Importa?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82</cp:revision>
  <dcterms:created xsi:type="dcterms:W3CDTF">2022-06-15T01:07:41Z</dcterms:created>
  <dcterms:modified xsi:type="dcterms:W3CDTF">2024-06-24T01:57:14Z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