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61" r:id="rId4"/>
    <p:sldId id="277" r:id="rId5"/>
    <p:sldId id="263" r:id="rId6"/>
    <p:sldId id="280" r:id="rId7"/>
    <p:sldId id="265" r:id="rId8"/>
    <p:sldId id="273" r:id="rId9"/>
    <p:sldId id="275" r:id="rId10"/>
    <p:sldId id="269" r:id="rId11"/>
    <p:sldId id="267" r:id="rId12"/>
    <p:sldId id="27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73893"/>
  </p:normalViewPr>
  <p:slideViewPr>
    <p:cSldViewPr snapToGrid="0">
      <p:cViewPr varScale="1">
        <p:scale>
          <a:sx n="71" d="100"/>
          <a:sy n="71" d="100"/>
        </p:scale>
        <p:origin x="1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Click To Edit Master Title Style"/>
          <p:cNvSpPr txBox="1">
            <a:spLocks noGrp="1"/>
          </p:cNvSpPr>
          <p:nvPr>
            <p:ph type="title" hasCustomPrompt="1"/>
          </p:nvPr>
        </p:nvSpPr>
        <p:spPr>
          <a:xfrm>
            <a:off x="1524000" y="1122362"/>
            <a:ext cx="9144000" cy="2387601"/>
          </a:xfrm>
          <a:prstGeom prst="rect">
            <a:avLst/>
          </a:prstGeom>
        </p:spPr>
        <p:txBody>
          <a:bodyPr anchor="b"/>
          <a:lstStyle>
            <a:lvl1pPr>
              <a:defRPr sz="6000"/>
            </a:lvl1pPr>
          </a:lstStyle>
          <a:p>
            <a:r>
              <a:t>Click To Edit Master Title Style</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5" name="Body Level One…"/>
          <p:cNvSpPr txBox="1">
            <a:spLocks noGrp="1"/>
          </p:cNvSpPr>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r>
              <a:t>Body Level One</a:t>
            </a:r>
          </a:p>
          <a:p>
            <a:pPr lvl="1"/>
            <a:r>
              <a:t>Body Level Two</a:t>
            </a:r>
          </a:p>
          <a:p>
            <a:pPr lvl="2"/>
            <a:r>
              <a:t>Body Level Three</a:t>
            </a:r>
          </a:p>
          <a:p>
            <a:pPr lvl="3"/>
            <a:r>
              <a:t>Body Level Four</a:t>
            </a:r>
          </a:p>
          <a:p>
            <a:pPr lvl="4"/>
            <a:r>
              <a:t>Body Level Five</a:t>
            </a:r>
          </a:p>
        </p:txBody>
      </p:sp>
      <p:sp>
        <p:nvSpPr>
          <p:cNvPr id="116" name="Text Placeholder 5"/>
          <p:cNvSpPr>
            <a:spLocks noGrp="1"/>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endParaRPr/>
          </a:p>
        </p:txBody>
      </p:sp>
      <p:sp>
        <p:nvSpPr>
          <p:cNvPr id="1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Click To Edit Master Title Style"/>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Click To Edit Master Title Style"/>
          <p:cNvSpPr txBox="1">
            <a:spLocks noGrp="1"/>
          </p:cNvSpPr>
          <p:nvPr>
            <p:ph type="title" hasCustomPrompt="1"/>
          </p:nvPr>
        </p:nvSpPr>
        <p:spPr>
          <a:xfrm>
            <a:off x="1514474" y="365125"/>
            <a:ext cx="9840914" cy="1325563"/>
          </a:xfrm>
          <a:prstGeom prst="rect">
            <a:avLst/>
          </a:prstGeom>
        </p:spPr>
        <p:txBody>
          <a:bodyPr/>
          <a:lstStyle/>
          <a:p>
            <a:r>
              <a:t>Click To Edit Master Title Style</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Click To Edit Master Title Style"/>
          <p:cNvSpPr txBox="1">
            <a:spLocks noGrp="1"/>
          </p:cNvSpPr>
          <p:nvPr>
            <p:ph type="title" hasCustomPrompt="1"/>
          </p:nvPr>
        </p:nvSpPr>
        <p:spPr>
          <a:xfrm>
            <a:off x="839787" y="1214440"/>
            <a:ext cx="3932239" cy="900113"/>
          </a:xfrm>
          <a:prstGeom prst="rect">
            <a:avLst/>
          </a:prstGeom>
        </p:spPr>
        <p:txBody>
          <a:bodyPr anchor="b"/>
          <a:lstStyle>
            <a:lvl1pPr>
              <a:defRPr sz="3200"/>
            </a:lvl1pPr>
          </a:lstStyle>
          <a:p>
            <a:r>
              <a:t>Click To Edit Master Title Style</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243138"/>
            <a:ext cx="3932238" cy="3625851"/>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Click To Edit Master Title Style"/>
          <p:cNvSpPr txBox="1">
            <a:spLocks noGrp="1"/>
          </p:cNvSpPr>
          <p:nvPr>
            <p:ph type="title" hasCustomPrompt="1"/>
          </p:nvPr>
        </p:nvSpPr>
        <p:spPr>
          <a:xfrm>
            <a:off x="839787" y="1171574"/>
            <a:ext cx="3932239" cy="1157289"/>
          </a:xfrm>
          <a:prstGeom prst="rect">
            <a:avLst/>
          </a:prstGeom>
        </p:spPr>
        <p:txBody>
          <a:bodyPr anchor="b"/>
          <a:lstStyle>
            <a:lvl1pPr>
              <a:defRPr sz="3200"/>
            </a:lvl1pPr>
          </a:lstStyle>
          <a:p>
            <a:r>
              <a:t>Click To Edit Master Title Style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Edit Master Title Style"/>
          <p:cNvSpPr txBox="1">
            <a:spLocks noGrp="1"/>
          </p:cNvSpPr>
          <p:nvPr>
            <p:ph type="title" hasCustomPrompt="1"/>
          </p:nvPr>
        </p:nvSpPr>
        <p:spPr>
          <a:xfrm>
            <a:off x="1480483" y="365125"/>
            <a:ext cx="9873317"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Click To Edit Master Title Style</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Content Placeholder 1"/>
          <p:cNvSpPr txBox="1">
            <a:spLocks noGrp="1"/>
          </p:cNvSpPr>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pPr marL="0" indent="0">
              <a:buSzTx/>
              <a:buNone/>
              <a:defRPr>
                <a:latin typeface="+mj-lt"/>
                <a:ea typeface="+mj-ea"/>
                <a:cs typeface="+mj-cs"/>
                <a:sym typeface="Arial"/>
              </a:defRPr>
            </a:pPr>
            <a:r>
              <a:rPr lang="en-US" dirty="0"/>
              <a:t>Creating AI-Generated Content</a:t>
            </a:r>
          </a:p>
        </p:txBody>
      </p:sp>
      <p:sp>
        <p:nvSpPr>
          <p:cNvPr id="134"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 name="AI Tool Master Lists"/>
          <p:cNvSpPr txBox="1">
            <a:spLocks noGrp="1"/>
          </p:cNvSpPr>
          <p:nvPr>
            <p:ph type="title"/>
          </p:nvPr>
        </p:nvSpPr>
        <p:spPr>
          <a:prstGeom prst="rect">
            <a:avLst/>
          </a:prstGeom>
        </p:spPr>
        <p:txBody>
          <a:bodyPr/>
          <a:lstStyle/>
          <a:p>
            <a:r>
              <a:t>AI Tool Master Lists</a:t>
            </a:r>
          </a:p>
        </p:txBody>
      </p:sp>
      <p:sp>
        <p:nvSpPr>
          <p:cNvPr id="178"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prstGeom prst="rect">
            <a:avLst/>
          </a:prstGeom>
        </p:spPr>
        <p:txBody>
          <a:bodyPr/>
          <a:lstStyle/>
          <a:p>
            <a:pPr>
              <a:defRPr>
                <a:solidFill>
                  <a:schemeClr val="accent3">
                    <a:lumOff val="-12941"/>
                  </a:schemeClr>
                </a:solidFill>
              </a:defRPr>
            </a:pPr>
            <a:r>
              <a:rPr dirty="0"/>
              <a:t>("AI tools" OR "GPT tools" OR "AI resources" OR "AI catalog" OR "AI list" OR "AI repository" OR "generative AI") ("list" OR "collection" OR "catalog" OR "repository" OR "guide") </a:t>
            </a:r>
          </a:p>
          <a:p>
            <a:r>
              <a:rPr dirty="0"/>
              <a:t>AI Master List Tool - </a:t>
            </a:r>
            <a:r>
              <a:rPr u="sng" dirty="0">
                <a:solidFill>
                  <a:srgbClr val="0563C1"/>
                </a:solidFill>
                <a:uFill>
                  <a:solidFill>
                    <a:srgbClr val="0563C1"/>
                  </a:solidFill>
                </a:uFill>
                <a:hlinkClick r:id="rId2"/>
              </a:rPr>
              <a:t>https://doc.clickup.com/25598832/d/h/rd6vg-14247/0b79ca1dc0f7429/rd6vg-12207</a:t>
            </a:r>
            <a:r>
              <a:rPr dirty="0"/>
              <a:t> </a:t>
            </a:r>
          </a:p>
          <a:p>
            <a:r>
              <a:rPr dirty="0"/>
              <a:t>AI Catalog Repo - </a:t>
            </a:r>
            <a:r>
              <a:rPr u="sng" dirty="0">
                <a:solidFill>
                  <a:srgbClr val="0563C1"/>
                </a:solidFill>
                <a:uFill>
                  <a:solidFill>
                    <a:srgbClr val="0563C1"/>
                  </a:solidFill>
                </a:uFill>
                <a:hlinkClick r:id="rId3"/>
              </a:rPr>
              <a:t>https://github.com/mehmetkahya0/ai-catalog</a:t>
            </a:r>
            <a:r>
              <a:rPr dirty="0"/>
              <a:t> </a:t>
            </a:r>
          </a:p>
          <a:p>
            <a:r>
              <a:rPr dirty="0"/>
              <a:t>- Awesome Generative AI - </a:t>
            </a:r>
            <a:r>
              <a:rPr u="sng" dirty="0">
                <a:solidFill>
                  <a:srgbClr val="0563C1"/>
                </a:solidFill>
                <a:uFill>
                  <a:solidFill>
                    <a:srgbClr val="0563C1"/>
                  </a:solidFill>
                </a:uFill>
                <a:hlinkClick r:id="rId4"/>
              </a:rPr>
              <a:t>https://github.com/amusi/awesome-ai-awesomeness</a:t>
            </a:r>
            <a:r>
              <a:rPr dirty="0"/>
              <a:t> </a:t>
            </a:r>
          </a:p>
          <a:p>
            <a:r>
              <a:rPr dirty="0" err="1"/>
              <a:t>FutureTools</a:t>
            </a:r>
            <a:r>
              <a:rPr dirty="0"/>
              <a:t> - </a:t>
            </a:r>
            <a:r>
              <a:rPr u="sng" dirty="0">
                <a:solidFill>
                  <a:srgbClr val="0563C1"/>
                </a:solidFill>
                <a:uFill>
                  <a:solidFill>
                    <a:srgbClr val="0563C1"/>
                  </a:solidFill>
                </a:uFill>
                <a:hlinkClick r:id="rId5"/>
              </a:rPr>
              <a:t>https://futuretools.io</a:t>
            </a:r>
            <a:r>
              <a:rPr dirty="0"/>
              <a:t> </a:t>
            </a:r>
          </a:p>
        </p:txBody>
      </p:sp>
      <p:sp>
        <p:nvSpPr>
          <p:cNvPr id="17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
          <p:cNvSpPr txBox="1">
            <a:spLocks noGrp="1"/>
          </p:cNvSpPr>
          <p:nvPr>
            <p:ph type="title"/>
          </p:nvPr>
        </p:nvSpPr>
        <p:spPr>
          <a:xfrm>
            <a:off x="1480483" y="365125"/>
            <a:ext cx="9873317" cy="1325563"/>
          </a:xfrm>
          <a:prstGeom prst="rect">
            <a:avLst/>
          </a:prstGeom>
        </p:spPr>
        <p:txBody>
          <a:bodyPr/>
          <a:lstStyle/>
          <a:p>
            <a:r>
              <a:rPr dirty="0"/>
              <a:t>Best Practices for Generating AI Content</a:t>
            </a:r>
          </a:p>
        </p:txBody>
      </p:sp>
      <p:sp>
        <p:nvSpPr>
          <p:cNvPr id="137"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2" name="Content Placeholder 2">
            <a:extLst>
              <a:ext uri="{FF2B5EF4-FFF2-40B4-BE49-F238E27FC236}">
                <a16:creationId xmlns:a16="http://schemas.microsoft.com/office/drawing/2014/main" id="{12164000-FB42-5228-2D2B-EE9960A0429F}"/>
              </a:ext>
            </a:extLst>
          </p:cNvPr>
          <p:cNvSpPr txBox="1"/>
          <p:nvPr/>
        </p:nvSpPr>
        <p:spPr>
          <a:xfrm>
            <a:off x="49298" y="2054033"/>
            <a:ext cx="3127981" cy="4351339"/>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rPr dirty="0"/>
              <a:t>General Tips</a:t>
            </a:r>
          </a:p>
          <a:p>
            <a:pPr defTabSz="457200">
              <a:defRPr sz="1600">
                <a:solidFill>
                  <a:srgbClr val="1F2328"/>
                </a:solidFill>
                <a:latin typeface="Helvetica Neue"/>
                <a:ea typeface="Helvetica Neue"/>
                <a:cs typeface="Helvetica Neue"/>
                <a:sym typeface="Helvetica Neue"/>
              </a:defRPr>
            </a:pP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b="0"/>
              <a:t>Example Prompt</a:t>
            </a:r>
            <a:r>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"Write an article about data privacy"</a:t>
            </a:r>
          </a:p>
          <a:p>
            <a:r>
              <a:rPr dirty="0"/>
              <a:t>Better: "</a:t>
            </a:r>
            <a:r>
              <a:rPr dirty="0">
                <a:solidFill>
                  <a:srgbClr val="FF40FF"/>
                </a:solidFill>
              </a:rPr>
              <a:t>You are an expert in cybersecurity, the audience is a new military soldier with minimal higher education</a:t>
            </a:r>
            <a:r>
              <a:rPr dirty="0"/>
              <a:t>, </a:t>
            </a:r>
            <a:r>
              <a:rPr dirty="0">
                <a:solidFill>
                  <a:srgbClr val="942192"/>
                </a:solidFill>
              </a:rPr>
              <a:t>don't be lazy with your processing, take it step by step first considering the task, analyzing the result, then writing</a:t>
            </a:r>
            <a:r>
              <a:rPr dirty="0"/>
              <a:t>: </a:t>
            </a:r>
            <a:r>
              <a:rPr dirty="0">
                <a:solidFill>
                  <a:srgbClr val="0433FF"/>
                </a:solidFill>
              </a:rPr>
              <a:t>Write a persuasive article that is at between 500 and 650 words about the importance of data privacy in the digital age for military families. Include examples of data breaches and their impact on individuals</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Write a Social Media Post about the partnerships with the US</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16939462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Example Prompt: Image Content"/>
          <p:cNvSpPr txBox="1">
            <a:spLocks noGrp="1"/>
          </p:cNvSpPr>
          <p:nvPr>
            <p:ph type="title"/>
          </p:nvPr>
        </p:nvSpPr>
        <p:spPr>
          <a:prstGeom prst="rect">
            <a:avLst/>
          </a:prstGeom>
        </p:spPr>
        <p:txBody>
          <a:bodyPr/>
          <a:lstStyle/>
          <a:p>
            <a:r>
              <a:rPr b="0"/>
              <a:t>Example Prompt</a:t>
            </a:r>
            <a:r>
              <a:t>: Image Content</a:t>
            </a:r>
          </a:p>
        </p:txBody>
      </p:sp>
      <p:sp>
        <p:nvSpPr>
          <p:cNvPr id="162" name="Bad: &quot;Design a logo for a nonprofit organization.&quot;…"/>
          <p:cNvSpPr txBox="1">
            <a:spLocks noGrp="1"/>
          </p:cNvSpPr>
          <p:nvPr>
            <p:ph type="body" idx="1"/>
          </p:nvPr>
        </p:nvSpPr>
        <p:spPr>
          <a:prstGeom prst="rect">
            <a:avLst/>
          </a:prstGeom>
        </p:spPr>
        <p:txBody>
          <a:bodyPr>
            <a:normAutofit lnSpcReduction="10000"/>
          </a:bodyPr>
          <a:lstStyle/>
          <a:p>
            <a:pPr marL="205739" indent="-205739" defTabSz="822959">
              <a:spcBef>
                <a:spcPts val="900"/>
              </a:spcBef>
              <a:defRPr sz="2520" i="1" strike="sngStrike"/>
            </a:pPr>
            <a:r>
              <a:rPr dirty="0"/>
              <a:t>Bad: "Design a logo for a nonprofit organization"</a:t>
            </a:r>
          </a:p>
          <a:p>
            <a:pPr marL="205739" indent="-205739" defTabSz="822959">
              <a:spcBef>
                <a:spcPts val="900"/>
              </a:spcBef>
              <a:defRPr sz="2520"/>
            </a:pPr>
            <a:r>
              <a:rPr dirty="0"/>
              <a:t>Better: "</a:t>
            </a:r>
            <a:r>
              <a:rPr dirty="0">
                <a:solidFill>
                  <a:srgbClr val="942192"/>
                </a:solidFill>
              </a:rPr>
              <a:t>Don't be lazy, take it step by step</a:t>
            </a:r>
            <a:r>
              <a:rPr dirty="0"/>
              <a:t>. </a:t>
            </a:r>
            <a:r>
              <a:rPr dirty="0">
                <a:solidFill>
                  <a:srgbClr val="FF40FF"/>
                </a:solidFill>
              </a:rPr>
              <a:t>Imagine you are a seasoned graphic designer tasked with creating a logo for a nonprofit organization dedicated to environmental conservation.</a:t>
            </a:r>
            <a:r>
              <a:rPr dirty="0"/>
              <a:t> </a:t>
            </a:r>
            <a:r>
              <a:rPr dirty="0">
                <a:solidFill>
                  <a:srgbClr val="0433FF"/>
                </a:solidFill>
              </a:rPr>
              <a:t>The logo must represent the organization’s core mission and values, which emphasize sustainability, community involvement, and nature preservation.</a:t>
            </a:r>
            <a:r>
              <a:rPr dirty="0"/>
              <a:t> </a:t>
            </a:r>
            <a:r>
              <a:rPr dirty="0">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rPr dirty="0"/>
              <a:t>"</a:t>
            </a:r>
          </a:p>
        </p:txBody>
      </p:sp>
      <p:sp>
        <p:nvSpPr>
          <p:cNvPr id="16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5" name="English">
            <a:extLst>
              <a:ext uri="{FF2B5EF4-FFF2-40B4-BE49-F238E27FC236}">
                <a16:creationId xmlns:a16="http://schemas.microsoft.com/office/drawing/2014/main" id="{F95DA643-2EC4-590E-5043-887C3F69D487}"/>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78FECBD6-87AD-D600-E2CB-EEAAE8DEC3A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43058294-A18D-1754-330C-C705D9DD52B7}"/>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a:t>
            </a:r>
            <a:r>
              <a:rPr lang="en-US" dirty="0"/>
              <a:t>Image</a:t>
            </a:r>
            <a:r>
              <a:rPr dirty="0"/>
              <a: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Create a picture of Partners from all the American Countries together </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solidFill>
                  <a:srgbClr val="0433FF"/>
                </a:solidFill>
              </a:rPr>
              <a:t>.</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320899262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Example Prompt: Code Content"/>
          <p:cNvSpPr txBox="1">
            <a:spLocks noGrp="1"/>
          </p:cNvSpPr>
          <p:nvPr>
            <p:ph type="title"/>
          </p:nvPr>
        </p:nvSpPr>
        <p:spPr>
          <a:prstGeom prst="rect">
            <a:avLst/>
          </a:prstGeom>
        </p:spPr>
        <p:txBody>
          <a:bodyPr/>
          <a:lstStyle/>
          <a:p>
            <a:r>
              <a:rPr b="0"/>
              <a:t>Example Prompt</a:t>
            </a:r>
            <a:r>
              <a:t>: Code Content</a:t>
            </a:r>
          </a:p>
        </p:txBody>
      </p:sp>
      <p:sp>
        <p:nvSpPr>
          <p:cNvPr id="170" name="Bad: &quot;Write a function to download instagram images.&quot;…"/>
          <p:cNvSpPr txBox="1">
            <a:spLocks noGrp="1"/>
          </p:cNvSpPr>
          <p:nvPr>
            <p:ph type="body" idx="1"/>
          </p:nvPr>
        </p:nvSpPr>
        <p:spPr>
          <a:prstGeom prst="rect">
            <a:avLst/>
          </a:prstGeom>
        </p:spPr>
        <p:txBody>
          <a:bodyPr/>
          <a:lstStyle/>
          <a:p>
            <a:pPr marL="203454" indent="-203454" defTabSz="813816">
              <a:spcBef>
                <a:spcPts val="800"/>
              </a:spcBef>
              <a:defRPr sz="2492" i="1" strike="sngStrike"/>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5" name="English">
            <a:extLst>
              <a:ext uri="{FF2B5EF4-FFF2-40B4-BE49-F238E27FC236}">
                <a16:creationId xmlns:a16="http://schemas.microsoft.com/office/drawing/2014/main" id="{0E5BF6E6-6D84-8935-29AE-A3E2211DC8E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DD51AF91-AAAD-98CC-FAA2-0D819B5E4C56}"/>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1847DD8B-6BB1-361E-26E0-E7278165506D}"/>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rPr/>
              <a:t>8</a:t>
            </a:fld>
            <a:endParaRPr/>
          </a:p>
        </p:txBody>
      </p:sp>
    </p:spTree>
    <p:extLst>
      <p:ext uri="{BB962C8B-B14F-4D97-AF65-F5344CB8AC3E}">
        <p14:creationId xmlns:p14="http://schemas.microsoft.com/office/powerpoint/2010/main" val="5833826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9</a:t>
            </a:fld>
            <a:endParaRPr/>
          </a:p>
        </p:txBody>
      </p:sp>
    </p:spTree>
    <p:extLst>
      <p:ext uri="{BB962C8B-B14F-4D97-AF65-F5344CB8AC3E}">
        <p14:creationId xmlns:p14="http://schemas.microsoft.com/office/powerpoint/2010/main" val="1860612879"/>
      </p:ext>
    </p:extLst>
  </p:cSld>
  <p:clrMapOvr>
    <a:masterClrMapping/>
  </p:clrMapOvr>
  <p:transition spd="med"/>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948</Words>
  <Application>Microsoft Macintosh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TimesNewRomanPSMT</vt:lpstr>
      <vt:lpstr>1_Custom Design</vt:lpstr>
      <vt:lpstr>PowerPoint Presentation</vt:lpstr>
      <vt:lpstr>Best Practices for Generating AI Content</vt:lpstr>
      <vt:lpstr>Example Prompt: Text Content</vt:lpstr>
      <vt:lpstr>Practice Prompt: Text Content</vt:lpstr>
      <vt:lpstr>Example Prompt: Image Content</vt:lpstr>
      <vt:lpstr>Practice Prompt: Image Content</vt:lpstr>
      <vt:lpstr>Example Prompt: Code Content</vt:lpstr>
      <vt:lpstr>Best Practices for Generating AI Content</vt:lpstr>
      <vt:lpstr>Best Practices for Generating AI Content</vt:lpstr>
      <vt:lpstr>Why Does It Matter To You?</vt:lpstr>
      <vt:lpstr>AI Tool Master Lists</vt:lpstr>
      <vt:lpstr>TAKE A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Alfaro, Issac</cp:lastModifiedBy>
  <cp:revision>15</cp:revision>
  <dcterms:modified xsi:type="dcterms:W3CDTF">2024-06-22T02:23:19Z</dcterms:modified>
</cp:coreProperties>
</file>