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9" r:id="rId1"/>
    <p:sldMasterId id="2147483675" r:id="rId2"/>
  </p:sldMasterIdLst>
  <p:notesMasterIdLst>
    <p:notesMasterId r:id="rId21"/>
  </p:notesMasterIdLst>
  <p:sldIdLst>
    <p:sldId id="383" r:id="rId3"/>
    <p:sldId id="624" r:id="rId4"/>
    <p:sldId id="621" r:id="rId5"/>
    <p:sldId id="622" r:id="rId6"/>
    <p:sldId id="623" r:id="rId7"/>
    <p:sldId id="633" r:id="rId8"/>
    <p:sldId id="625" r:id="rId9"/>
    <p:sldId id="626" r:id="rId10"/>
    <p:sldId id="635" r:id="rId11"/>
    <p:sldId id="627" r:id="rId12"/>
    <p:sldId id="628" r:id="rId13"/>
    <p:sldId id="637" r:id="rId14"/>
    <p:sldId id="629" r:id="rId15"/>
    <p:sldId id="630" r:id="rId16"/>
    <p:sldId id="632" r:id="rId17"/>
    <p:sldId id="631" r:id="rId18"/>
    <p:sldId id="269" r:id="rId19"/>
    <p:sldId id="271" r:id="rId20"/>
  </p:sldIdLst>
  <p:sldSz cx="12192000" cy="6858000"/>
  <p:notesSz cx="6858000" cy="9144000"/>
  <p:custShowLst>
    <p:custShow name="Executive DFP" id="0">
      <p:sldLst/>
    </p:custShow>
  </p:custShow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435"/>
    <p:restoredTop sz="83130"/>
  </p:normalViewPr>
  <p:slideViewPr>
    <p:cSldViewPr snapToGrid="0">
      <p:cViewPr varScale="1">
        <p:scale>
          <a:sx n="74" d="100"/>
          <a:sy n="74" d="100"/>
        </p:scale>
        <p:origin x="184" y="5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76" name="PlaceHolder 1"/>
          <p:cNvSpPr>
            <a:spLocks noGrp="1" noRot="1" noChangeAspect="1"/>
          </p:cNvSpPr>
          <p:nvPr>
            <p:ph type="sldImg"/>
          </p:nvPr>
        </p:nvSpPr>
        <p:spPr>
          <a:xfrm>
            <a:off x="380880" y="694800"/>
            <a:ext cx="6095520" cy="3428640"/>
          </a:xfrm>
          <a:prstGeom prst="rect">
            <a:avLst/>
          </a:prstGeom>
          <a:noFill/>
          <a:ln w="0">
            <a:noFill/>
          </a:ln>
        </p:spPr>
        <p:txBody>
          <a:bodyPr lIns="0" tIns="0" rIns="0" bIns="0" anchor="ctr">
            <a:noAutofit/>
          </a:bodyPr>
          <a:lstStyle/>
          <a:p>
            <a:r>
              <a:rPr lang="en-US" sz="1800" b="0" strike="noStrike" spc="-1">
                <a:solidFill>
                  <a:srgbClr val="000000"/>
                </a:solidFill>
                <a:latin typeface="Arial"/>
              </a:rPr>
              <a:t>Click to move the slide</a:t>
            </a:r>
          </a:p>
        </p:txBody>
      </p:sp>
      <p:sp>
        <p:nvSpPr>
          <p:cNvPr id="377" name="PlaceHolder 2"/>
          <p:cNvSpPr>
            <a:spLocks noGrp="1"/>
          </p:cNvSpPr>
          <p:nvPr>
            <p:ph type="body"/>
          </p:nvPr>
        </p:nvSpPr>
        <p:spPr>
          <a:xfrm>
            <a:off x="685800" y="4343400"/>
            <a:ext cx="5486040" cy="4114440"/>
          </a:xfrm>
          <a:prstGeom prst="rect">
            <a:avLst/>
          </a:prstGeom>
          <a:noFill/>
          <a:ln w="0">
            <a:noFill/>
          </a:ln>
        </p:spPr>
        <p:txBody>
          <a:bodyPr lIns="0" tIns="0" rIns="0" bIns="0" anchor="t">
            <a:noAutofit/>
          </a:bodyPr>
          <a:lstStyle/>
          <a:p>
            <a:pPr marL="216000" indent="0">
              <a:buNone/>
            </a:pPr>
            <a:r>
              <a:rPr lang="en-US" sz="2000" b="0" strike="noStrike" spc="-1">
                <a:solidFill>
                  <a:srgbClr val="000000"/>
                </a:solidFill>
                <a:latin typeface="Arial"/>
              </a:rPr>
              <a:t>Click to edit the notes format</a:t>
            </a:r>
          </a:p>
        </p:txBody>
      </p:sp>
      <p:sp>
        <p:nvSpPr>
          <p:cNvPr id="378" name="PlaceHolder 3"/>
          <p:cNvSpPr>
            <a:spLocks noGrp="1"/>
          </p:cNvSpPr>
          <p:nvPr>
            <p:ph type="hdr"/>
          </p:nvPr>
        </p:nvSpPr>
        <p:spPr>
          <a:xfrm>
            <a:off x="0" y="0"/>
            <a:ext cx="2975760" cy="456840"/>
          </a:xfrm>
          <a:prstGeom prst="rect">
            <a:avLst/>
          </a:prstGeom>
          <a:noFill/>
          <a:ln w="0">
            <a:noFill/>
          </a:ln>
        </p:spPr>
        <p:txBody>
          <a:bodyPr lIns="0" tIns="0" rIns="0" bIns="0" anchor="t">
            <a:noAutofit/>
          </a:bodyPr>
          <a:lstStyle/>
          <a:p>
            <a:pPr indent="0">
              <a:buNone/>
            </a:pPr>
            <a:r>
              <a:rPr lang="en-US" sz="1400" b="0" strike="noStrike" spc="-1">
                <a:solidFill>
                  <a:srgbClr val="000000"/>
                </a:solidFill>
                <a:latin typeface="Times New Roman"/>
              </a:rPr>
              <a:t>&lt;header&gt;</a:t>
            </a:r>
          </a:p>
        </p:txBody>
      </p:sp>
      <p:sp>
        <p:nvSpPr>
          <p:cNvPr id="379" name="PlaceHolder 4"/>
          <p:cNvSpPr>
            <a:spLocks noGrp="1"/>
          </p:cNvSpPr>
          <p:nvPr>
            <p:ph type="dt" idx="6"/>
          </p:nvPr>
        </p:nvSpPr>
        <p:spPr>
          <a:xfrm>
            <a:off x="3881880" y="0"/>
            <a:ext cx="2975760" cy="456840"/>
          </a:xfrm>
          <a:prstGeom prst="rect">
            <a:avLst/>
          </a:prstGeom>
          <a:noFill/>
          <a:ln w="0">
            <a:noFill/>
          </a:ln>
        </p:spPr>
        <p:txBody>
          <a:bodyPr lIns="0" tIns="0" rIns="0" bIns="0" anchor="t">
            <a:noAutofit/>
          </a:bodyPr>
          <a:lstStyle>
            <a:lvl1pPr indent="0" algn="r">
              <a:buNone/>
              <a:defRPr lang="en-US" sz="1400" b="0" strike="noStrike" spc="-1">
                <a:solidFill>
                  <a:srgbClr val="000000"/>
                </a:solidFill>
                <a:latin typeface="Times New Roman"/>
              </a:defRPr>
            </a:lvl1pPr>
          </a:lstStyle>
          <a:p>
            <a:pPr indent="0" algn="r">
              <a:buNone/>
            </a:pPr>
            <a:r>
              <a:rPr lang="en-US" sz="1400" b="0" strike="noStrike" spc="-1">
                <a:solidFill>
                  <a:srgbClr val="000000"/>
                </a:solidFill>
                <a:latin typeface="Times New Roman"/>
              </a:rPr>
              <a:t>&lt;date/time&gt;</a:t>
            </a:r>
          </a:p>
        </p:txBody>
      </p:sp>
      <p:sp>
        <p:nvSpPr>
          <p:cNvPr id="380" name="PlaceHolder 5"/>
          <p:cNvSpPr>
            <a:spLocks noGrp="1"/>
          </p:cNvSpPr>
          <p:nvPr>
            <p:ph type="ftr" idx="7"/>
          </p:nvPr>
        </p:nvSpPr>
        <p:spPr>
          <a:xfrm>
            <a:off x="0" y="8686800"/>
            <a:ext cx="2975760" cy="456840"/>
          </a:xfrm>
          <a:prstGeom prst="rect">
            <a:avLst/>
          </a:prstGeom>
          <a:noFill/>
          <a:ln w="0">
            <a:noFill/>
          </a:ln>
        </p:spPr>
        <p:txBody>
          <a:bodyPr lIns="0" tIns="0" rIns="0" bIns="0" anchor="b">
            <a:noAutofit/>
          </a:bodyPr>
          <a:lstStyle>
            <a:lvl1pPr indent="0">
              <a:buNone/>
              <a:defRPr lang="en-US" sz="1400" b="0" strike="noStrike" spc="-1">
                <a:solidFill>
                  <a:srgbClr val="000000"/>
                </a:solidFill>
                <a:latin typeface="Times New Roman"/>
              </a:defRPr>
            </a:lvl1pPr>
          </a:lstStyle>
          <a:p>
            <a:pPr indent="0">
              <a:buNone/>
            </a:pPr>
            <a:r>
              <a:rPr lang="en-US" sz="1400" b="0" strike="noStrike" spc="-1">
                <a:solidFill>
                  <a:srgbClr val="000000"/>
                </a:solidFill>
                <a:latin typeface="Times New Roman"/>
              </a:rPr>
              <a:t>&lt;footer&gt;</a:t>
            </a:r>
          </a:p>
        </p:txBody>
      </p:sp>
      <p:sp>
        <p:nvSpPr>
          <p:cNvPr id="381" name="PlaceHolder 6"/>
          <p:cNvSpPr>
            <a:spLocks noGrp="1"/>
          </p:cNvSpPr>
          <p:nvPr>
            <p:ph type="sldNum" idx="8"/>
          </p:nvPr>
        </p:nvSpPr>
        <p:spPr>
          <a:xfrm>
            <a:off x="3881880" y="8686800"/>
            <a:ext cx="2975760" cy="456840"/>
          </a:xfrm>
          <a:prstGeom prst="rect">
            <a:avLst/>
          </a:prstGeom>
          <a:noFill/>
          <a:ln w="0">
            <a:noFill/>
          </a:ln>
        </p:spPr>
        <p:txBody>
          <a:bodyPr lIns="0" tIns="0" rIns="0" bIns="0" anchor="b">
            <a:noAutofit/>
          </a:bodyPr>
          <a:lstStyle>
            <a:lvl1pPr indent="0" algn="r">
              <a:buNone/>
              <a:defRPr lang="en-US" sz="1400" b="0" strike="noStrike" spc="-1">
                <a:solidFill>
                  <a:srgbClr val="000000"/>
                </a:solidFill>
                <a:latin typeface="Times New Roman"/>
              </a:defRPr>
            </a:lvl1pPr>
          </a:lstStyle>
          <a:p>
            <a:pPr indent="0" algn="r">
              <a:buNone/>
            </a:pPr>
            <a:fld id="{96D071C0-0F6A-4E5C-B3E5-B824FE66220F}" type="slidenum">
              <a:rPr lang="en-US" sz="1400" b="0" strike="noStrike" spc="-1">
                <a:solidFill>
                  <a:srgbClr val="000000"/>
                </a:solidFill>
                <a:latin typeface="Times New Roman"/>
              </a:rPr>
              <a:t>‹#›</a:t>
            </a:fld>
            <a:endParaRPr lang="en-US" sz="14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95325"/>
            <a:ext cx="6092825" cy="3427413"/>
          </a:xfrm>
        </p:spPr>
      </p:sp>
      <p:sp>
        <p:nvSpPr>
          <p:cNvPr id="3" name="Notes Placeholder 2"/>
          <p:cNvSpPr>
            <a:spLocks noGrp="1"/>
          </p:cNvSpPr>
          <p:nvPr>
            <p:ph type="body" idx="1"/>
          </p:nvPr>
        </p:nvSpPr>
        <p:spPr/>
        <p:txBody>
          <a:bodyPr/>
          <a:lstStyle/>
          <a:p>
            <a:r>
              <a:rPr lang="en-US" b="0" dirty="0">
                <a:solidFill>
                  <a:srgbClr val="6796E6"/>
                </a:solidFill>
                <a:effectLst/>
                <a:highlight>
                  <a:srgbClr val="1F1F1F"/>
                </a:highlight>
                <a:latin typeface="Menlo" panose="020B0609030804020204" pitchFamily="49" charset="0"/>
              </a:rPr>
              <a:t>1.</a:t>
            </a:r>
            <a:r>
              <a:rPr lang="en-US" b="0" dirty="0">
                <a:solidFill>
                  <a:srgbClr val="CCCCCC"/>
                </a:solidFill>
                <a:effectLst/>
                <a:highlight>
                  <a:srgbClr val="1F1F1F"/>
                </a:highlight>
                <a:latin typeface="Menlo" panose="020B0609030804020204" pitchFamily="49" charset="0"/>
              </a:rPr>
              <a:t> </a:t>
            </a:r>
            <a:r>
              <a:rPr lang="en-US" b="0" i="1" dirty="0">
                <a:solidFill>
                  <a:srgbClr val="CCCCCC"/>
                </a:solidFill>
                <a:effectLst/>
                <a:highlight>
                  <a:srgbClr val="1F1F1F"/>
                </a:highlight>
                <a:latin typeface="Menlo" panose="020B0609030804020204" pitchFamily="49" charset="0"/>
              </a:rPr>
              <a:t>_Present students with a simulated scenario where a rumor is spreading rapidly._</a:t>
            </a:r>
            <a:r>
              <a:rPr lang="en-US" b="0" dirty="0">
                <a:solidFill>
                  <a:srgbClr val="CCCCCC"/>
                </a:solidFill>
                <a:effectLst/>
                <a:highlight>
                  <a:srgbClr val="1F1F1F"/>
                </a:highlight>
                <a:latin typeface="Menlo" panose="020B0609030804020204" pitchFamily="49" charset="0"/>
              </a:rPr>
              <a:t> (12 minutes)</a:t>
            </a:r>
          </a:p>
          <a:p>
            <a:r>
              <a:rPr lang="en-US" b="0" dirty="0">
                <a:solidFill>
                  <a:srgbClr val="6796E6"/>
                </a:solidFill>
                <a:effectLst/>
                <a:highlight>
                  <a:srgbClr val="1F1F1F"/>
                </a:highlight>
                <a:latin typeface="Menlo" panose="020B0609030804020204" pitchFamily="49" charset="0"/>
              </a:rPr>
              <a:t>2.</a:t>
            </a:r>
            <a:r>
              <a:rPr lang="en-US" b="0" dirty="0">
                <a:solidFill>
                  <a:srgbClr val="CCCCCC"/>
                </a:solidFill>
                <a:effectLst/>
                <a:highlight>
                  <a:srgbClr val="1F1F1F"/>
                </a:highlight>
                <a:latin typeface="Menlo" panose="020B0609030804020204" pitchFamily="49" charset="0"/>
              </a:rPr>
              <a:t> Steps: </a:t>
            </a:r>
          </a:p>
          <a:p>
            <a:pPr lvl="1"/>
            <a:r>
              <a:rPr lang="en-US" b="0" dirty="0">
                <a:solidFill>
                  <a:srgbClr val="6796E6"/>
                </a:solidFill>
                <a:effectLst/>
                <a:highlight>
                  <a:srgbClr val="1F1F1F"/>
                </a:highlight>
                <a:latin typeface="Menlo" panose="020B0609030804020204" pitchFamily="49" charset="0"/>
              </a:rPr>
              <a:t>1.</a:t>
            </a:r>
            <a:r>
              <a:rPr lang="en-US" b="0" dirty="0">
                <a:solidFill>
                  <a:srgbClr val="CCCCCC"/>
                </a:solidFill>
                <a:effectLst/>
                <a:highlight>
                  <a:srgbClr val="1F1F1F"/>
                </a:highlight>
                <a:latin typeface="Menlo" panose="020B0609030804020204" pitchFamily="49" charset="0"/>
              </a:rPr>
              <a:t> Instruct 3 students to leave the room. Outside of the room the students will be given instruction to spread misinformation about a specific topic.</a:t>
            </a:r>
          </a:p>
          <a:p>
            <a:pPr lvl="1"/>
            <a:r>
              <a:rPr lang="en-US" b="0" dirty="0">
                <a:solidFill>
                  <a:srgbClr val="6796E6"/>
                </a:solidFill>
                <a:effectLst/>
                <a:highlight>
                  <a:srgbClr val="1F1F1F"/>
                </a:highlight>
                <a:latin typeface="Menlo" panose="020B0609030804020204" pitchFamily="49" charset="0"/>
              </a:rPr>
              <a:t>1.</a:t>
            </a:r>
            <a:r>
              <a:rPr lang="en-US" b="0" dirty="0">
                <a:solidFill>
                  <a:srgbClr val="CCCCCC"/>
                </a:solidFill>
                <a:effectLst/>
                <a:highlight>
                  <a:srgbClr val="1F1F1F"/>
                </a:highlight>
                <a:latin typeface="Menlo" panose="020B0609030804020204" pitchFamily="49" charset="0"/>
              </a:rPr>
              <a:t> Instruct 1 student to return to the room and and to not leave the room until instructed to do so by the instructor.</a:t>
            </a:r>
          </a:p>
          <a:p>
            <a:r>
              <a:rPr lang="en-US" b="0" dirty="0">
                <a:solidFill>
                  <a:srgbClr val="6796E6"/>
                </a:solidFill>
                <a:effectLst/>
                <a:highlight>
                  <a:srgbClr val="1F1F1F"/>
                </a:highlight>
                <a:latin typeface="Menlo" panose="020B0609030804020204" pitchFamily="49" charset="0"/>
              </a:rPr>
              <a:t>2.</a:t>
            </a:r>
            <a:r>
              <a:rPr lang="en-US" b="0" dirty="0">
                <a:solidFill>
                  <a:srgbClr val="CCCCCC"/>
                </a:solidFill>
                <a:effectLst/>
                <a:highlight>
                  <a:srgbClr val="1F1F1F"/>
                </a:highlight>
                <a:latin typeface="Menlo" panose="020B0609030804020204" pitchFamily="49" charset="0"/>
              </a:rPr>
              <a:t> Instruct 2 students to go to the common area and begin spreading the misinformation they were given.</a:t>
            </a:r>
          </a:p>
          <a:p>
            <a:r>
              <a:rPr lang="en-US" b="0" dirty="0">
                <a:solidFill>
                  <a:srgbClr val="6796E6"/>
                </a:solidFill>
                <a:effectLst/>
                <a:highlight>
                  <a:srgbClr val="1F1F1F"/>
                </a:highlight>
                <a:latin typeface="Menlo" panose="020B0609030804020204" pitchFamily="49" charset="0"/>
              </a:rPr>
              <a:t>2.</a:t>
            </a:r>
            <a:r>
              <a:rPr lang="en-US" b="0" dirty="0">
                <a:solidFill>
                  <a:srgbClr val="CCCCCC"/>
                </a:solidFill>
                <a:effectLst/>
                <a:highlight>
                  <a:srgbClr val="1F1F1F"/>
                </a:highlight>
                <a:latin typeface="Menlo" panose="020B0609030804020204" pitchFamily="49" charset="0"/>
              </a:rPr>
              <a:t> The remaining students will be asked about their day and other small talk to create a relaxed environment.</a:t>
            </a:r>
          </a:p>
          <a:p>
            <a:r>
              <a:rPr lang="en-US" b="0" dirty="0">
                <a:solidFill>
                  <a:srgbClr val="6796E6"/>
                </a:solidFill>
                <a:effectLst/>
                <a:highlight>
                  <a:srgbClr val="1F1F1F"/>
                </a:highlight>
                <a:latin typeface="Menlo" panose="020B0609030804020204" pitchFamily="49" charset="0"/>
              </a:rPr>
              <a:t>3.</a:t>
            </a:r>
            <a:r>
              <a:rPr lang="en-US" b="0" dirty="0">
                <a:solidFill>
                  <a:srgbClr val="CCCCCC"/>
                </a:solidFill>
                <a:effectLst/>
                <a:highlight>
                  <a:srgbClr val="1F1F1F"/>
                </a:highlight>
                <a:latin typeface="Menlo" panose="020B0609030804020204" pitchFamily="49" charset="0"/>
              </a:rPr>
              <a:t> The 3 students will return to the room and begin spreading the misinformation they were given trying to get people to rush out of the room.</a:t>
            </a:r>
          </a:p>
          <a:p>
            <a:r>
              <a:rPr lang="en-US" b="0" dirty="0">
                <a:solidFill>
                  <a:srgbClr val="6796E6"/>
                </a:solidFill>
                <a:effectLst/>
                <a:highlight>
                  <a:srgbClr val="1F1F1F"/>
                </a:highlight>
                <a:latin typeface="Menlo" panose="020B0609030804020204" pitchFamily="49" charset="0"/>
              </a:rPr>
              <a:t>4.</a:t>
            </a:r>
            <a:r>
              <a:rPr lang="en-US" b="0" dirty="0">
                <a:solidFill>
                  <a:srgbClr val="CCCCCC"/>
                </a:solidFill>
                <a:effectLst/>
                <a:highlight>
                  <a:srgbClr val="1F1F1F"/>
                </a:highlight>
                <a:latin typeface="Menlo" panose="020B0609030804020204" pitchFamily="49" charset="0"/>
              </a:rPr>
              <a:t> Students that leave the room will be caught by an assistant instructor and asked to return to the room to discuss what they experienced.</a:t>
            </a:r>
          </a:p>
          <a:p>
            <a:r>
              <a:rPr lang="en-US" b="0" dirty="0">
                <a:solidFill>
                  <a:srgbClr val="6796E6"/>
                </a:solidFill>
                <a:effectLst/>
                <a:highlight>
                  <a:srgbClr val="1F1F1F"/>
                </a:highlight>
                <a:latin typeface="Menlo" panose="020B0609030804020204" pitchFamily="49" charset="0"/>
              </a:rPr>
              <a:t>3.</a:t>
            </a:r>
            <a:r>
              <a:rPr lang="en-US" b="0" dirty="0">
                <a:solidFill>
                  <a:srgbClr val="CCCCCC"/>
                </a:solidFill>
                <a:effectLst/>
                <a:highlight>
                  <a:srgbClr val="1F1F1F"/>
                </a:highlight>
                <a:latin typeface="Menlo" panose="020B0609030804020204" pitchFamily="49" charset="0"/>
              </a:rPr>
              <a:t> </a:t>
            </a:r>
            <a:r>
              <a:rPr lang="en-US" b="0" i="1" dirty="0">
                <a:solidFill>
                  <a:srgbClr val="CCCCCC"/>
                </a:solidFill>
                <a:effectLst/>
                <a:highlight>
                  <a:srgbClr val="1F1F1F"/>
                </a:highlight>
                <a:latin typeface="Menlo" panose="020B0609030804020204" pitchFamily="49" charset="0"/>
              </a:rPr>
              <a:t>_Ask students "What did you observe in the scenario?"_</a:t>
            </a:r>
            <a:r>
              <a:rPr lang="en-US" b="0" dirty="0">
                <a:solidFill>
                  <a:srgbClr val="CCCCCC"/>
                </a:solidFill>
                <a:effectLst/>
                <a:highlight>
                  <a:srgbClr val="1F1F1F"/>
                </a:highlight>
                <a:latin typeface="Menlo" panose="020B0609030804020204" pitchFamily="49" charset="0"/>
              </a:rPr>
              <a:t> (7 minutes) </a:t>
            </a:r>
          </a:p>
        </p:txBody>
      </p:sp>
      <p:sp>
        <p:nvSpPr>
          <p:cNvPr id="4" name="Slide Number Placeholder 3"/>
          <p:cNvSpPr>
            <a:spLocks noGrp="1"/>
          </p:cNvSpPr>
          <p:nvPr>
            <p:ph type="sldNum" idx="8"/>
          </p:nvPr>
        </p:nvSpPr>
        <p:spPr/>
        <p:txBody>
          <a:bodyPr/>
          <a:lstStyle/>
          <a:p>
            <a:pPr indent="0" algn="r">
              <a:buNone/>
            </a:pPr>
            <a:fld id="{96D071C0-0F6A-4E5C-B3E5-B824FE66220F}" type="slidenum">
              <a:rPr lang="en-US" sz="1400" b="0" strike="noStrike" spc="-1" smtClean="0">
                <a:solidFill>
                  <a:srgbClr val="000000"/>
                </a:solidFill>
                <a:latin typeface="Times New Roman"/>
              </a:rPr>
              <a:t>1</a:t>
            </a:fld>
            <a:endParaRPr lang="en-US" sz="1400" b="0" strike="noStrike" spc="-1">
              <a:solidFill>
                <a:srgbClr val="000000"/>
              </a:solidFill>
              <a:latin typeface="Times New Roman"/>
            </a:endParaRPr>
          </a:p>
        </p:txBody>
      </p:sp>
    </p:spTree>
    <p:extLst>
      <p:ext uri="{BB962C8B-B14F-4D97-AF65-F5344CB8AC3E}">
        <p14:creationId xmlns:p14="http://schemas.microsoft.com/office/powerpoint/2010/main" val="17430293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95325"/>
            <a:ext cx="6092825" cy="3427413"/>
          </a:xfrm>
        </p:spPr>
      </p:sp>
      <p:sp>
        <p:nvSpPr>
          <p:cNvPr id="3" name="Notes Placeholder 2"/>
          <p:cNvSpPr>
            <a:spLocks noGrp="1"/>
          </p:cNvSpPr>
          <p:nvPr>
            <p:ph type="body" idx="1"/>
          </p:nvPr>
        </p:nvSpPr>
        <p:spPr/>
        <p:txBody>
          <a:bodyPr/>
          <a:lstStyle/>
          <a:p>
            <a:r>
              <a:rPr lang="en-US" dirty="0"/>
              <a:t>Start by creating a slide master that is in English. As needed duplicate and translate slides into target language. Color English slides in Yellow and target language slides in white. </a:t>
            </a:r>
            <a:br>
              <a:rPr lang="en-US" dirty="0"/>
            </a:br>
            <a:br>
              <a:rPr lang="en-US" dirty="0"/>
            </a:br>
            <a:r>
              <a:rPr lang="en-US" dirty="0"/>
              <a:t>The example below uses Spanish as a theoretical target language. </a:t>
            </a:r>
          </a:p>
        </p:txBody>
      </p:sp>
      <p:sp>
        <p:nvSpPr>
          <p:cNvPr id="4" name="Slide Number Placeholder 3"/>
          <p:cNvSpPr>
            <a:spLocks noGrp="1"/>
          </p:cNvSpPr>
          <p:nvPr>
            <p:ph type="sldNum" idx="8"/>
          </p:nvPr>
        </p:nvSpPr>
        <p:spPr/>
        <p:txBody>
          <a:bodyPr/>
          <a:lstStyle/>
          <a:p>
            <a:pPr indent="0" algn="r">
              <a:buNone/>
            </a:pPr>
            <a:fld id="{96D071C0-0F6A-4E5C-B3E5-B824FE66220F}" type="slidenum">
              <a:rPr lang="en-US" sz="1400" b="0" strike="noStrike" spc="-1" smtClean="0">
                <a:solidFill>
                  <a:srgbClr val="000000"/>
                </a:solidFill>
                <a:latin typeface="Times New Roman"/>
              </a:rPr>
              <a:t>3</a:t>
            </a:fld>
            <a:endParaRPr lang="en-US" sz="1400" b="0" strike="noStrike" spc="-1">
              <a:solidFill>
                <a:srgbClr val="000000"/>
              </a:solidFill>
              <a:latin typeface="Times New Roman"/>
            </a:endParaRPr>
          </a:p>
        </p:txBody>
      </p:sp>
    </p:spTree>
    <p:extLst>
      <p:ext uri="{BB962C8B-B14F-4D97-AF65-F5344CB8AC3E}">
        <p14:creationId xmlns:p14="http://schemas.microsoft.com/office/powerpoint/2010/main" val="22822718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95325"/>
            <a:ext cx="6092825" cy="3427413"/>
          </a:xfrm>
        </p:spPr>
      </p:sp>
      <p:sp>
        <p:nvSpPr>
          <p:cNvPr id="3" name="Notes Placeholder 2"/>
          <p:cNvSpPr>
            <a:spLocks noGrp="1"/>
          </p:cNvSpPr>
          <p:nvPr>
            <p:ph type="body" idx="1"/>
          </p:nvPr>
        </p:nvSpPr>
        <p:spPr/>
        <p:txBody>
          <a:bodyPr/>
          <a:lstStyle/>
          <a:p>
            <a:r>
              <a:rPr lang="en-US" sz="1200" b="1" dirty="0">
                <a:effectLst/>
                <a:latin typeface="Arial" panose="020B0604020202020204" pitchFamily="34" charset="0"/>
              </a:rPr>
              <a:t>How We'll Do It: </a:t>
            </a:r>
            <a:r>
              <a:rPr lang="en-US" sz="1200" dirty="0">
                <a:effectLst/>
                <a:latin typeface="ArialMT"/>
              </a:rPr>
              <a:t>By sharing your experiences and expertise, we'll develop and implement counter strategies.</a:t>
            </a:r>
          </a:p>
          <a:p>
            <a:r>
              <a:rPr lang="en-US" sz="1200" b="1" dirty="0">
                <a:effectLst/>
                <a:latin typeface="Arial" panose="020B0604020202020204" pitchFamily="34" charset="0"/>
              </a:rPr>
              <a:t>What You'll Have: </a:t>
            </a:r>
            <a:r>
              <a:rPr lang="en-US" sz="1200" dirty="0">
                <a:effectLst/>
                <a:latin typeface="ArialMT"/>
              </a:rPr>
              <a:t>The skills to counter misinformation and disinformation, ensuring accurate information is spread and false information is reduced by 80%. </a:t>
            </a:r>
            <a:endParaRPr lang="en-US" dirty="0"/>
          </a:p>
          <a:p>
            <a:endParaRPr lang="en-US" dirty="0"/>
          </a:p>
        </p:txBody>
      </p:sp>
      <p:sp>
        <p:nvSpPr>
          <p:cNvPr id="4" name="Slide Number Placeholder 3"/>
          <p:cNvSpPr>
            <a:spLocks noGrp="1"/>
          </p:cNvSpPr>
          <p:nvPr>
            <p:ph type="sldNum" idx="8"/>
          </p:nvPr>
        </p:nvSpPr>
        <p:spPr/>
        <p:txBody>
          <a:bodyPr/>
          <a:lstStyle/>
          <a:p>
            <a:pPr indent="0" algn="r">
              <a:buNone/>
            </a:pPr>
            <a:fld id="{96D071C0-0F6A-4E5C-B3E5-B824FE66220F}" type="slidenum">
              <a:rPr lang="en-US" sz="1400" b="0" strike="noStrike" spc="-1" smtClean="0">
                <a:solidFill>
                  <a:srgbClr val="000000"/>
                </a:solidFill>
                <a:latin typeface="Times New Roman"/>
              </a:rPr>
              <a:t>4</a:t>
            </a:fld>
            <a:endParaRPr lang="en-US" sz="1400" b="0" strike="noStrike" spc="-1">
              <a:solidFill>
                <a:srgbClr val="000000"/>
              </a:solidFill>
              <a:latin typeface="Times New Roman"/>
            </a:endParaRPr>
          </a:p>
        </p:txBody>
      </p:sp>
    </p:spTree>
    <p:extLst>
      <p:ext uri="{BB962C8B-B14F-4D97-AF65-F5344CB8AC3E}">
        <p14:creationId xmlns:p14="http://schemas.microsoft.com/office/powerpoint/2010/main" val="32972787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95325"/>
            <a:ext cx="6092825" cy="3427413"/>
          </a:xfrm>
        </p:spPr>
      </p:sp>
      <p:sp>
        <p:nvSpPr>
          <p:cNvPr id="3" name="Notes Placeholder 2"/>
          <p:cNvSpPr>
            <a:spLocks noGrp="1"/>
          </p:cNvSpPr>
          <p:nvPr>
            <p:ph type="body" idx="1"/>
          </p:nvPr>
        </p:nvSpPr>
        <p:spPr/>
        <p:txBody>
          <a:bodyPr/>
          <a:lstStyle/>
          <a:p>
            <a:r>
              <a:rPr lang="en-US" dirty="0"/>
              <a:t>This is a brain storming session where ideas should be brought by students. Instructor should help students refine their goals by asking appropriate questions about would that goal help you achieve your greater organization and mission goals. </a:t>
            </a:r>
          </a:p>
        </p:txBody>
      </p:sp>
      <p:sp>
        <p:nvSpPr>
          <p:cNvPr id="4" name="Slide Number Placeholder 3"/>
          <p:cNvSpPr>
            <a:spLocks noGrp="1"/>
          </p:cNvSpPr>
          <p:nvPr>
            <p:ph type="sldNum" idx="8"/>
          </p:nvPr>
        </p:nvSpPr>
        <p:spPr/>
        <p:txBody>
          <a:bodyPr/>
          <a:lstStyle/>
          <a:p>
            <a:pPr indent="0" algn="r">
              <a:buNone/>
            </a:pPr>
            <a:fld id="{96D071C0-0F6A-4E5C-B3E5-B824FE66220F}" type="slidenum">
              <a:rPr lang="en-US" sz="1400" b="0" strike="noStrike" spc="-1" smtClean="0">
                <a:solidFill>
                  <a:srgbClr val="000000"/>
                </a:solidFill>
                <a:latin typeface="Times New Roman"/>
              </a:rPr>
              <a:t>5</a:t>
            </a:fld>
            <a:endParaRPr lang="en-US" sz="1400" b="0" strike="noStrike" spc="-1">
              <a:solidFill>
                <a:srgbClr val="000000"/>
              </a:solidFill>
              <a:latin typeface="Times New Roman"/>
            </a:endParaRPr>
          </a:p>
        </p:txBody>
      </p:sp>
    </p:spTree>
    <p:extLst>
      <p:ext uri="{BB962C8B-B14F-4D97-AF65-F5344CB8AC3E}">
        <p14:creationId xmlns:p14="http://schemas.microsoft.com/office/powerpoint/2010/main" val="27495638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95325"/>
            <a:ext cx="6092825" cy="34274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8"/>
          </p:nvPr>
        </p:nvSpPr>
        <p:spPr/>
        <p:txBody>
          <a:bodyPr/>
          <a:lstStyle/>
          <a:p>
            <a:pPr indent="0" algn="r">
              <a:buNone/>
            </a:pPr>
            <a:fld id="{96D071C0-0F6A-4E5C-B3E5-B824FE66220F}" type="slidenum">
              <a:rPr lang="en-US" sz="1400" b="0" strike="noStrike" spc="-1" smtClean="0">
                <a:solidFill>
                  <a:srgbClr val="000000"/>
                </a:solidFill>
                <a:latin typeface="Times New Roman"/>
              </a:rPr>
              <a:t>10</a:t>
            </a:fld>
            <a:endParaRPr lang="en-US" sz="1400" b="0" strike="noStrike" spc="-1">
              <a:solidFill>
                <a:srgbClr val="000000"/>
              </a:solidFill>
              <a:latin typeface="Times New Roman"/>
            </a:endParaRPr>
          </a:p>
        </p:txBody>
      </p:sp>
    </p:spTree>
    <p:extLst>
      <p:ext uri="{BB962C8B-B14F-4D97-AF65-F5344CB8AC3E}">
        <p14:creationId xmlns:p14="http://schemas.microsoft.com/office/powerpoint/2010/main" val="42404785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B4A99-850F-3A20-43EC-FA6EB2506440}"/>
              </a:ext>
            </a:extLst>
          </p:cNvPr>
          <p:cNvSpPr>
            <a:spLocks noGrp="1"/>
          </p:cNvSpPr>
          <p:nvPr>
            <p:ph type="ctrTitle" hasCustomPrompt="1"/>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A1A2D930-B7C5-A459-F8FC-2A3A55E8FB9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7E55050-AD60-01CD-B614-4B4EE25D03F2}"/>
              </a:ext>
            </a:extLst>
          </p:cNvPr>
          <p:cNvSpPr>
            <a:spLocks noGrp="1"/>
          </p:cNvSpPr>
          <p:nvPr>
            <p:ph type="dt" sz="half" idx="10"/>
          </p:nvPr>
        </p:nvSpPr>
        <p:spPr/>
        <p:txBody>
          <a:bodyPr/>
          <a:lstStyle/>
          <a:p>
            <a:fld id="{19E3F066-8095-7A47-8BBF-FB45577C0028}" type="datetimeFigureOut">
              <a:rPr lang="en-US" smtClean="0"/>
              <a:t>6/23/24</a:t>
            </a:fld>
            <a:endParaRPr lang="en-US"/>
          </a:p>
        </p:txBody>
      </p:sp>
      <p:sp>
        <p:nvSpPr>
          <p:cNvPr id="5" name="Footer Placeholder 4">
            <a:extLst>
              <a:ext uri="{FF2B5EF4-FFF2-40B4-BE49-F238E27FC236}">
                <a16:creationId xmlns:a16="http://schemas.microsoft.com/office/drawing/2014/main" id="{DD4066A1-BF3F-43B2-64DE-8882244B8D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ECA07F-98E7-0616-2397-F72FBD9CCB88}"/>
              </a:ext>
            </a:extLst>
          </p:cNvPr>
          <p:cNvSpPr>
            <a:spLocks noGrp="1"/>
          </p:cNvSpPr>
          <p:nvPr>
            <p:ph type="sldNum" sz="quarter" idx="12"/>
          </p:nvPr>
        </p:nvSpPr>
        <p:spPr/>
        <p:txBody>
          <a:bodyPr/>
          <a:lstStyle/>
          <a:p>
            <a:fld id="{657976D3-6013-CA45-A782-C70B6CB6EC75}" type="slidenum">
              <a:rPr lang="en-US" smtClean="0"/>
              <a:t>‹#›</a:t>
            </a:fld>
            <a:endParaRPr lang="en-US"/>
          </a:p>
        </p:txBody>
      </p:sp>
    </p:spTree>
    <p:extLst>
      <p:ext uri="{BB962C8B-B14F-4D97-AF65-F5344CB8AC3E}">
        <p14:creationId xmlns:p14="http://schemas.microsoft.com/office/powerpoint/2010/main" val="33800981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49AFB-B2DB-B16B-35D6-9777835B5C8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9CE46D4-B225-5F7C-2530-B0DCB5D80D8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02573A-8BE6-396B-80C2-B925AA34F70B}"/>
              </a:ext>
            </a:extLst>
          </p:cNvPr>
          <p:cNvSpPr>
            <a:spLocks noGrp="1"/>
          </p:cNvSpPr>
          <p:nvPr>
            <p:ph type="dt" sz="half" idx="10"/>
          </p:nvPr>
        </p:nvSpPr>
        <p:spPr/>
        <p:txBody>
          <a:bodyPr/>
          <a:lstStyle/>
          <a:p>
            <a:fld id="{19E3F066-8095-7A47-8BBF-FB45577C0028}" type="datetimeFigureOut">
              <a:rPr lang="en-US" smtClean="0"/>
              <a:t>6/23/24</a:t>
            </a:fld>
            <a:endParaRPr lang="en-US"/>
          </a:p>
        </p:txBody>
      </p:sp>
      <p:sp>
        <p:nvSpPr>
          <p:cNvPr id="5" name="Footer Placeholder 4">
            <a:extLst>
              <a:ext uri="{FF2B5EF4-FFF2-40B4-BE49-F238E27FC236}">
                <a16:creationId xmlns:a16="http://schemas.microsoft.com/office/drawing/2014/main" id="{F9744F13-3D3F-C0C9-5D2A-0952A79330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1C299F-707E-5A84-C63B-23364681D6A5}"/>
              </a:ext>
            </a:extLst>
          </p:cNvPr>
          <p:cNvSpPr>
            <a:spLocks noGrp="1"/>
          </p:cNvSpPr>
          <p:nvPr>
            <p:ph type="sldNum" sz="quarter" idx="12"/>
          </p:nvPr>
        </p:nvSpPr>
        <p:spPr/>
        <p:txBody>
          <a:bodyPr/>
          <a:lstStyle/>
          <a:p>
            <a:fld id="{657976D3-6013-CA45-A782-C70B6CB6EC75}" type="slidenum">
              <a:rPr lang="en-US" smtClean="0"/>
              <a:t>‹#›</a:t>
            </a:fld>
            <a:endParaRPr lang="en-US"/>
          </a:p>
        </p:txBody>
      </p:sp>
    </p:spTree>
    <p:extLst>
      <p:ext uri="{BB962C8B-B14F-4D97-AF65-F5344CB8AC3E}">
        <p14:creationId xmlns:p14="http://schemas.microsoft.com/office/powerpoint/2010/main" val="19923278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DEB1182-5200-1DCB-22AD-37C1DE63FD1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55E3B8A-B510-4EB9-BD8A-26D272060EC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C31222-DABB-2B0C-B77B-E3CBD191C855}"/>
              </a:ext>
            </a:extLst>
          </p:cNvPr>
          <p:cNvSpPr>
            <a:spLocks noGrp="1"/>
          </p:cNvSpPr>
          <p:nvPr>
            <p:ph type="dt" sz="half" idx="10"/>
          </p:nvPr>
        </p:nvSpPr>
        <p:spPr/>
        <p:txBody>
          <a:bodyPr/>
          <a:lstStyle/>
          <a:p>
            <a:fld id="{19E3F066-8095-7A47-8BBF-FB45577C0028}" type="datetimeFigureOut">
              <a:rPr lang="en-US" smtClean="0"/>
              <a:t>6/23/24</a:t>
            </a:fld>
            <a:endParaRPr lang="en-US"/>
          </a:p>
        </p:txBody>
      </p:sp>
      <p:sp>
        <p:nvSpPr>
          <p:cNvPr id="5" name="Footer Placeholder 4">
            <a:extLst>
              <a:ext uri="{FF2B5EF4-FFF2-40B4-BE49-F238E27FC236}">
                <a16:creationId xmlns:a16="http://schemas.microsoft.com/office/drawing/2014/main" id="{AED02598-9D16-9B62-0787-22EE2C517D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023D72-95EF-08B0-8025-C8B3716870FD}"/>
              </a:ext>
            </a:extLst>
          </p:cNvPr>
          <p:cNvSpPr>
            <a:spLocks noGrp="1"/>
          </p:cNvSpPr>
          <p:nvPr>
            <p:ph type="sldNum" sz="quarter" idx="12"/>
          </p:nvPr>
        </p:nvSpPr>
        <p:spPr/>
        <p:txBody>
          <a:bodyPr/>
          <a:lstStyle/>
          <a:p>
            <a:fld id="{657976D3-6013-CA45-A782-C70B6CB6EC75}" type="slidenum">
              <a:rPr lang="en-US" smtClean="0"/>
              <a:t>‹#›</a:t>
            </a:fld>
            <a:endParaRPr lang="en-US"/>
          </a:p>
        </p:txBody>
      </p:sp>
    </p:spTree>
    <p:extLst>
      <p:ext uri="{BB962C8B-B14F-4D97-AF65-F5344CB8AC3E}">
        <p14:creationId xmlns:p14="http://schemas.microsoft.com/office/powerpoint/2010/main" val="24751257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Content">
    <p:spTree>
      <p:nvGrpSpPr>
        <p:cNvPr id="1" name=""/>
        <p:cNvGrpSpPr/>
        <p:nvPr/>
      </p:nvGrpSpPr>
      <p:grpSpPr>
        <a:xfrm>
          <a:off x="0" y="0"/>
          <a:ext cx="0" cy="0"/>
          <a:chOff x="0" y="0"/>
          <a:chExt cx="0" cy="0"/>
        </a:xfrm>
      </p:grpSpPr>
      <p:sp>
        <p:nvSpPr>
          <p:cNvPr id="99" name="Body Level One…"/>
          <p:cNvSpPr txBox="1">
            <a:spLocks noGrp="1"/>
          </p:cNvSpPr>
          <p:nvPr>
            <p:ph type="body" idx="1"/>
          </p:nvPr>
        </p:nvSpPr>
        <p:spPr>
          <a:xfrm>
            <a:off x="609479" y="1604519"/>
            <a:ext cx="10972442" cy="3977282"/>
          </a:xfrm>
          <a:prstGeom prst="rect">
            <a:avLst/>
          </a:prstGeom>
        </p:spPr>
        <p:txBody>
          <a:bodyPr lIns="0" tIns="0" rIns="0" bIns="0"/>
          <a:lstStyle/>
          <a:p>
            <a:r>
              <a:t>Body Level One</a:t>
            </a:r>
          </a:p>
          <a:p>
            <a:pPr lvl="1"/>
            <a:r>
              <a:t>Body Level Two</a:t>
            </a:r>
          </a:p>
          <a:p>
            <a:pPr lvl="2"/>
            <a:r>
              <a:t>Body Level Three</a:t>
            </a:r>
          </a:p>
          <a:p>
            <a:pPr lvl="3"/>
            <a:r>
              <a:t>Body Level Four</a:t>
            </a:r>
          </a:p>
          <a:p>
            <a:pPr lvl="4"/>
            <a:r>
              <a:t>Body Level Five</a:t>
            </a:r>
          </a:p>
        </p:txBody>
      </p:sp>
      <p:sp>
        <p:nvSpPr>
          <p:cNvPr id="100" name="Title Text"/>
          <p:cNvSpPr txBox="1">
            <a:spLocks noGrp="1"/>
          </p:cNvSpPr>
          <p:nvPr>
            <p:ph type="title"/>
          </p:nvPr>
        </p:nvSpPr>
        <p:spPr>
          <a:prstGeom prst="rect">
            <a:avLst/>
          </a:prstGeom>
        </p:spPr>
        <p:txBody>
          <a:bodyPr/>
          <a:lstStyle>
            <a:lvl1pPr>
              <a:defRPr sz="3800"/>
            </a:lvl1pPr>
          </a:lstStyle>
          <a:p>
            <a:r>
              <a:t>Title Text</a:t>
            </a:r>
          </a:p>
        </p:txBody>
      </p:sp>
      <p:sp>
        <p:nvSpPr>
          <p:cNvPr id="10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467156308"/>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Custom Layout">
    <p:spTree>
      <p:nvGrpSpPr>
        <p:cNvPr id="1" name=""/>
        <p:cNvGrpSpPr/>
        <p:nvPr/>
      </p:nvGrpSpPr>
      <p:grpSpPr>
        <a:xfrm>
          <a:off x="0" y="0"/>
          <a:ext cx="0" cy="0"/>
          <a:chOff x="0" y="0"/>
          <a:chExt cx="0" cy="0"/>
        </a:xfrm>
      </p:grpSpPr>
      <p:sp>
        <p:nvSpPr>
          <p:cNvPr id="9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501166409"/>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427645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3" name="PlaceHolder 2">
            <a:extLst>
              <a:ext uri="{FF2B5EF4-FFF2-40B4-BE49-F238E27FC236}">
                <a16:creationId xmlns:a16="http://schemas.microsoft.com/office/drawing/2014/main" id="{790EC06F-46E0-0D58-4347-2E509D63E25A}"/>
              </a:ext>
            </a:extLst>
          </p:cNvPr>
          <p:cNvSpPr>
            <a:spLocks noGrp="1"/>
          </p:cNvSpPr>
          <p:nvPr>
            <p:ph/>
          </p:nvPr>
        </p:nvSpPr>
        <p:spPr>
          <a:xfrm>
            <a:off x="375127" y="2963211"/>
            <a:ext cx="11441743" cy="1873119"/>
          </a:xfrm>
          <a:prstGeom prst="rect">
            <a:avLst/>
          </a:prstGeom>
          <a:noFill/>
          <a:ln w="63360">
            <a:solidFill>
              <a:srgbClr val="000000"/>
            </a:solidFill>
            <a:round/>
          </a:ln>
        </p:spPr>
        <p:txBody>
          <a:bodyPr wrap="square" lIns="90000" tIns="182880" rIns="90000" bIns="45000" anchor="t" anchorCtr="0">
            <a:spAutoFit/>
          </a:bodyPr>
          <a:lstStyle>
            <a:lvl1pPr algn="ctr">
              <a:defRPr sz="6000">
                <a:solidFill>
                  <a:sysClr val="windowText" lastClr="000000"/>
                </a:solidFill>
              </a:defRPr>
            </a:lvl1pPr>
          </a:lstStyle>
          <a:p>
            <a:pPr indent="0" algn="ctr">
              <a:lnSpc>
                <a:spcPct val="90000"/>
              </a:lnSpc>
              <a:spcBef>
                <a:spcPts val="1001"/>
              </a:spcBef>
              <a:buNone/>
              <a:tabLst>
                <a:tab pos="0" algn="l"/>
              </a:tabLst>
            </a:pPr>
            <a:r>
              <a:rPr lang="en-US" sz="6000" b="1" strike="noStrike" spc="-1" dirty="0">
                <a:solidFill>
                  <a:srgbClr val="000000"/>
                </a:solidFill>
                <a:latin typeface="Arial"/>
                <a:ea typeface="DejaVu Sans"/>
              </a:rPr>
              <a:t>Click to edit Master text styles</a:t>
            </a:r>
            <a:endParaRPr lang="en-US" sz="6000" b="0" strike="noStrike" spc="-1" dirty="0">
              <a:solidFill>
                <a:srgbClr val="000000"/>
              </a:solidFill>
              <a:latin typeface="Arial"/>
            </a:endParaRPr>
          </a:p>
          <a:p>
            <a:pPr marL="457200" indent="0" algn="ctr">
              <a:lnSpc>
                <a:spcPct val="90000"/>
              </a:lnSpc>
              <a:spcBef>
                <a:spcPts val="499"/>
              </a:spcBef>
              <a:buNone/>
              <a:tabLst>
                <a:tab pos="0" algn="l"/>
              </a:tabLst>
            </a:pPr>
            <a:r>
              <a:rPr lang="en-US" sz="5400" b="1" strike="noStrike" spc="-1" dirty="0">
                <a:solidFill>
                  <a:srgbClr val="000000"/>
                </a:solidFill>
                <a:latin typeface="Arial"/>
                <a:ea typeface="DejaVu Sans"/>
              </a:rPr>
              <a:t>Second level</a:t>
            </a:r>
            <a:endParaRPr lang="en-US" sz="5400" b="0" strike="noStrike" spc="-1" dirty="0">
              <a:solidFill>
                <a:srgbClr val="000000"/>
              </a:solidFill>
              <a:latin typeface="Arial"/>
            </a:endParaRPr>
          </a:p>
        </p:txBody>
      </p:sp>
      <p:sp>
        <p:nvSpPr>
          <p:cNvPr id="6" name="Text Placeholder 5">
            <a:extLst>
              <a:ext uri="{FF2B5EF4-FFF2-40B4-BE49-F238E27FC236}">
                <a16:creationId xmlns:a16="http://schemas.microsoft.com/office/drawing/2014/main" id="{98B98AAB-43E1-C031-1AB8-88442DBE66AA}"/>
              </a:ext>
            </a:extLst>
          </p:cNvPr>
          <p:cNvSpPr>
            <a:spLocks noGrp="1"/>
          </p:cNvSpPr>
          <p:nvPr>
            <p:ph type="body" sz="quarter" idx="10"/>
          </p:nvPr>
        </p:nvSpPr>
        <p:spPr>
          <a:xfrm>
            <a:off x="2694545" y="103680"/>
            <a:ext cx="6802909" cy="585097"/>
          </a:xfrm>
          <a:prstGeom prst="rect">
            <a:avLst/>
          </a:prstGeom>
        </p:spPr>
        <p:txBody>
          <a:bodyPr/>
          <a:lstStyle>
            <a:lvl1pPr marL="0" indent="0" algn="ctr">
              <a:buNone/>
              <a:defRPr sz="2800">
                <a:latin typeface="Arial" panose="020B0604020202020204" pitchFamily="34" charset="0"/>
                <a:cs typeface="Arial" panose="020B0604020202020204" pitchFamily="34" charset="0"/>
              </a:defRPr>
            </a:lvl1pPr>
            <a:lvl2pPr marL="457200" indent="0" algn="ctr">
              <a:buNone/>
              <a:defRPr sz="2400">
                <a:latin typeface="Arial" panose="020B0604020202020204" pitchFamily="34" charset="0"/>
                <a:cs typeface="Arial" panose="020B0604020202020204" pitchFamily="34" charset="0"/>
              </a:defRPr>
            </a:lvl2pPr>
            <a:lvl3pPr marL="914400" indent="0" algn="ctr">
              <a:buNone/>
              <a:defRPr sz="2000">
                <a:latin typeface="Arial" panose="020B0604020202020204" pitchFamily="34" charset="0"/>
                <a:cs typeface="Arial" panose="020B0604020202020204" pitchFamily="34" charset="0"/>
              </a:defRPr>
            </a:lvl3pPr>
            <a:lvl4pPr marL="1371600" indent="0" algn="ctr">
              <a:buNone/>
              <a:defRPr sz="1800">
                <a:latin typeface="Arial" panose="020B0604020202020204" pitchFamily="34" charset="0"/>
                <a:cs typeface="Arial" panose="020B0604020202020204" pitchFamily="34" charset="0"/>
              </a:defRPr>
            </a:lvl4pPr>
            <a:lvl5pPr marL="1828800" indent="0" algn="ctr">
              <a:buNone/>
              <a:defRPr sz="1800">
                <a:latin typeface="Arial" panose="020B0604020202020204" pitchFamily="34" charset="0"/>
                <a:cs typeface="Arial" panose="020B0604020202020204" pitchFamily="34" charset="0"/>
              </a:defRPr>
            </a:lvl5pPr>
          </a:lstStyle>
          <a:p>
            <a:pPr lvl="0"/>
            <a:r>
              <a:rPr lang="en-US" dirty="0"/>
              <a:t>Click to edit Master text styles</a:t>
            </a:r>
          </a:p>
        </p:txBody>
      </p:sp>
    </p:spTree>
    <p:extLst>
      <p:ext uri="{BB962C8B-B14F-4D97-AF65-F5344CB8AC3E}">
        <p14:creationId xmlns:p14="http://schemas.microsoft.com/office/powerpoint/2010/main" val="147215235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8B9B3-DD07-C1D1-BBD6-CCD3FD522D21}"/>
              </a:ext>
            </a:extLst>
          </p:cNvPr>
          <p:cNvSpPr>
            <a:spLocks noGrp="1"/>
          </p:cNvSpPr>
          <p:nvPr>
            <p:ph type="title" hasCustomPrompt="1"/>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617FE4EA-0A29-BD6D-5926-4FEF53F3769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DE2B7E-B31D-0785-C8A5-65C87EAA3680}"/>
              </a:ext>
            </a:extLst>
          </p:cNvPr>
          <p:cNvSpPr>
            <a:spLocks noGrp="1"/>
          </p:cNvSpPr>
          <p:nvPr>
            <p:ph type="dt" sz="half" idx="10"/>
          </p:nvPr>
        </p:nvSpPr>
        <p:spPr/>
        <p:txBody>
          <a:bodyPr/>
          <a:lstStyle/>
          <a:p>
            <a:fld id="{19E3F066-8095-7A47-8BBF-FB45577C0028}" type="datetimeFigureOut">
              <a:rPr lang="en-US" smtClean="0"/>
              <a:t>6/23/24</a:t>
            </a:fld>
            <a:endParaRPr lang="en-US"/>
          </a:p>
        </p:txBody>
      </p:sp>
      <p:sp>
        <p:nvSpPr>
          <p:cNvPr id="5" name="Footer Placeholder 4">
            <a:extLst>
              <a:ext uri="{FF2B5EF4-FFF2-40B4-BE49-F238E27FC236}">
                <a16:creationId xmlns:a16="http://schemas.microsoft.com/office/drawing/2014/main" id="{03B9C6D6-AFC6-BDD7-DBB8-20EE90CEE4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51C547-03E8-698E-A0F7-B7B62F1CE818}"/>
              </a:ext>
            </a:extLst>
          </p:cNvPr>
          <p:cNvSpPr>
            <a:spLocks noGrp="1"/>
          </p:cNvSpPr>
          <p:nvPr>
            <p:ph type="sldNum" sz="quarter" idx="12"/>
          </p:nvPr>
        </p:nvSpPr>
        <p:spPr/>
        <p:txBody>
          <a:bodyPr/>
          <a:lstStyle/>
          <a:p>
            <a:fld id="{657976D3-6013-CA45-A782-C70B6CB6EC75}" type="slidenum">
              <a:rPr lang="en-US" smtClean="0"/>
              <a:t>‹#›</a:t>
            </a:fld>
            <a:endParaRPr lang="en-US"/>
          </a:p>
        </p:txBody>
      </p:sp>
    </p:spTree>
    <p:extLst>
      <p:ext uri="{BB962C8B-B14F-4D97-AF65-F5344CB8AC3E}">
        <p14:creationId xmlns:p14="http://schemas.microsoft.com/office/powerpoint/2010/main" val="15901859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ECBAA-0F62-E3D8-D502-163075CCEC94}"/>
              </a:ext>
            </a:extLst>
          </p:cNvPr>
          <p:cNvSpPr>
            <a:spLocks noGrp="1"/>
          </p:cNvSpPr>
          <p:nvPr>
            <p:ph type="title" hasCustomPrompt="1"/>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847A6C6E-C10F-3D01-A3DC-359B49101C4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2B25026-B096-E062-5113-713861F9697D}"/>
              </a:ext>
            </a:extLst>
          </p:cNvPr>
          <p:cNvSpPr>
            <a:spLocks noGrp="1"/>
          </p:cNvSpPr>
          <p:nvPr>
            <p:ph type="dt" sz="half" idx="10"/>
          </p:nvPr>
        </p:nvSpPr>
        <p:spPr/>
        <p:txBody>
          <a:bodyPr/>
          <a:lstStyle/>
          <a:p>
            <a:fld id="{19E3F066-8095-7A47-8BBF-FB45577C0028}" type="datetimeFigureOut">
              <a:rPr lang="en-US" smtClean="0"/>
              <a:t>6/23/24</a:t>
            </a:fld>
            <a:endParaRPr lang="en-US"/>
          </a:p>
        </p:txBody>
      </p:sp>
      <p:sp>
        <p:nvSpPr>
          <p:cNvPr id="5" name="Footer Placeholder 4">
            <a:extLst>
              <a:ext uri="{FF2B5EF4-FFF2-40B4-BE49-F238E27FC236}">
                <a16:creationId xmlns:a16="http://schemas.microsoft.com/office/drawing/2014/main" id="{C372195A-9737-56E2-52DB-D0386A0786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2F5FC9-2A65-01DB-2F18-F7D06CCA1013}"/>
              </a:ext>
            </a:extLst>
          </p:cNvPr>
          <p:cNvSpPr>
            <a:spLocks noGrp="1"/>
          </p:cNvSpPr>
          <p:nvPr>
            <p:ph type="sldNum" sz="quarter" idx="12"/>
          </p:nvPr>
        </p:nvSpPr>
        <p:spPr/>
        <p:txBody>
          <a:bodyPr/>
          <a:lstStyle/>
          <a:p>
            <a:fld id="{657976D3-6013-CA45-A782-C70B6CB6EC75}" type="slidenum">
              <a:rPr lang="en-US" smtClean="0"/>
              <a:t>‹#›</a:t>
            </a:fld>
            <a:endParaRPr lang="en-US"/>
          </a:p>
        </p:txBody>
      </p:sp>
    </p:spTree>
    <p:extLst>
      <p:ext uri="{BB962C8B-B14F-4D97-AF65-F5344CB8AC3E}">
        <p14:creationId xmlns:p14="http://schemas.microsoft.com/office/powerpoint/2010/main" val="30990351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552B9-049F-C7B1-2497-82C3F5587CE4}"/>
              </a:ext>
            </a:extLst>
          </p:cNvPr>
          <p:cNvSpPr>
            <a:spLocks noGrp="1"/>
          </p:cNvSpPr>
          <p:nvPr>
            <p:ph type="title" hasCustomPrompt="1"/>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D19A8DE2-E02C-C589-CB83-9D8D8898C87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C3BE08F-0D61-80F5-A92A-E7597BC58D7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A07C10D-66AF-655E-28D2-3CFD24E52820}"/>
              </a:ext>
            </a:extLst>
          </p:cNvPr>
          <p:cNvSpPr>
            <a:spLocks noGrp="1"/>
          </p:cNvSpPr>
          <p:nvPr>
            <p:ph type="dt" sz="half" idx="10"/>
          </p:nvPr>
        </p:nvSpPr>
        <p:spPr/>
        <p:txBody>
          <a:bodyPr/>
          <a:lstStyle/>
          <a:p>
            <a:fld id="{19E3F066-8095-7A47-8BBF-FB45577C0028}" type="datetimeFigureOut">
              <a:rPr lang="en-US" smtClean="0"/>
              <a:t>6/23/24</a:t>
            </a:fld>
            <a:endParaRPr lang="en-US"/>
          </a:p>
        </p:txBody>
      </p:sp>
      <p:sp>
        <p:nvSpPr>
          <p:cNvPr id="6" name="Footer Placeholder 5">
            <a:extLst>
              <a:ext uri="{FF2B5EF4-FFF2-40B4-BE49-F238E27FC236}">
                <a16:creationId xmlns:a16="http://schemas.microsoft.com/office/drawing/2014/main" id="{9B8C8EE9-6D75-3175-A1F3-455BC9AE3F4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17D1D1-4D73-1B4D-6987-8EFD561F1E9E}"/>
              </a:ext>
            </a:extLst>
          </p:cNvPr>
          <p:cNvSpPr>
            <a:spLocks noGrp="1"/>
          </p:cNvSpPr>
          <p:nvPr>
            <p:ph type="sldNum" sz="quarter" idx="12"/>
          </p:nvPr>
        </p:nvSpPr>
        <p:spPr/>
        <p:txBody>
          <a:bodyPr/>
          <a:lstStyle/>
          <a:p>
            <a:fld id="{657976D3-6013-CA45-A782-C70B6CB6EC75}" type="slidenum">
              <a:rPr lang="en-US" smtClean="0"/>
              <a:t>‹#›</a:t>
            </a:fld>
            <a:endParaRPr lang="en-US"/>
          </a:p>
        </p:txBody>
      </p:sp>
    </p:spTree>
    <p:extLst>
      <p:ext uri="{BB962C8B-B14F-4D97-AF65-F5344CB8AC3E}">
        <p14:creationId xmlns:p14="http://schemas.microsoft.com/office/powerpoint/2010/main" val="7593200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DD687-188D-101B-4C56-8E7ACB5CDC3C}"/>
              </a:ext>
            </a:extLst>
          </p:cNvPr>
          <p:cNvSpPr>
            <a:spLocks noGrp="1"/>
          </p:cNvSpPr>
          <p:nvPr>
            <p:ph type="title" hasCustomPrompt="1"/>
          </p:nvPr>
        </p:nvSpPr>
        <p:spPr>
          <a:xfrm>
            <a:off x="1514474" y="365125"/>
            <a:ext cx="9840913" cy="1325563"/>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4B13CCBB-A95D-5BCC-68B9-7ABBD795C95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27B1CD3-D86E-ED9A-3117-D1344AD7961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928108B-0B2A-4B43-A14C-2D55BC93BE4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7EEB1A6-AACB-7D70-7380-31802819738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FC05C5-A674-9A05-1462-3784157BED0D}"/>
              </a:ext>
            </a:extLst>
          </p:cNvPr>
          <p:cNvSpPr>
            <a:spLocks noGrp="1"/>
          </p:cNvSpPr>
          <p:nvPr>
            <p:ph type="dt" sz="half" idx="10"/>
          </p:nvPr>
        </p:nvSpPr>
        <p:spPr/>
        <p:txBody>
          <a:bodyPr/>
          <a:lstStyle/>
          <a:p>
            <a:fld id="{19E3F066-8095-7A47-8BBF-FB45577C0028}" type="datetimeFigureOut">
              <a:rPr lang="en-US" smtClean="0"/>
              <a:t>6/23/24</a:t>
            </a:fld>
            <a:endParaRPr lang="en-US"/>
          </a:p>
        </p:txBody>
      </p:sp>
      <p:sp>
        <p:nvSpPr>
          <p:cNvPr id="8" name="Footer Placeholder 7">
            <a:extLst>
              <a:ext uri="{FF2B5EF4-FFF2-40B4-BE49-F238E27FC236}">
                <a16:creationId xmlns:a16="http://schemas.microsoft.com/office/drawing/2014/main" id="{BDA10B10-D8F8-DBA4-5CC5-D64C3A9359B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32BAFD7-801A-8B5A-C4CF-B11CE298FF3B}"/>
              </a:ext>
            </a:extLst>
          </p:cNvPr>
          <p:cNvSpPr>
            <a:spLocks noGrp="1"/>
          </p:cNvSpPr>
          <p:nvPr>
            <p:ph type="sldNum" sz="quarter" idx="12"/>
          </p:nvPr>
        </p:nvSpPr>
        <p:spPr/>
        <p:txBody>
          <a:bodyPr/>
          <a:lstStyle/>
          <a:p>
            <a:fld id="{657976D3-6013-CA45-A782-C70B6CB6EC75}" type="slidenum">
              <a:rPr lang="en-US" smtClean="0"/>
              <a:t>‹#›</a:t>
            </a:fld>
            <a:endParaRPr lang="en-US"/>
          </a:p>
        </p:txBody>
      </p:sp>
    </p:spTree>
    <p:extLst>
      <p:ext uri="{BB962C8B-B14F-4D97-AF65-F5344CB8AC3E}">
        <p14:creationId xmlns:p14="http://schemas.microsoft.com/office/powerpoint/2010/main" val="11369435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E9397-6704-1590-F0D6-025D1CD4DC68}"/>
              </a:ext>
            </a:extLst>
          </p:cNvPr>
          <p:cNvSpPr>
            <a:spLocks noGrp="1"/>
          </p:cNvSpPr>
          <p:nvPr>
            <p:ph type="title" hasCustomPrompt="1"/>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1AEF8590-AE10-B24B-BFF0-846DFA2C6C26}"/>
              </a:ext>
            </a:extLst>
          </p:cNvPr>
          <p:cNvSpPr>
            <a:spLocks noGrp="1"/>
          </p:cNvSpPr>
          <p:nvPr>
            <p:ph type="dt" sz="half" idx="10"/>
          </p:nvPr>
        </p:nvSpPr>
        <p:spPr/>
        <p:txBody>
          <a:bodyPr/>
          <a:lstStyle/>
          <a:p>
            <a:fld id="{19E3F066-8095-7A47-8BBF-FB45577C0028}" type="datetimeFigureOut">
              <a:rPr lang="en-US" smtClean="0"/>
              <a:t>6/23/24</a:t>
            </a:fld>
            <a:endParaRPr lang="en-US"/>
          </a:p>
        </p:txBody>
      </p:sp>
      <p:sp>
        <p:nvSpPr>
          <p:cNvPr id="4" name="Footer Placeholder 3">
            <a:extLst>
              <a:ext uri="{FF2B5EF4-FFF2-40B4-BE49-F238E27FC236}">
                <a16:creationId xmlns:a16="http://schemas.microsoft.com/office/drawing/2014/main" id="{69DD3B18-ED71-080F-1A56-B7AC6910BC2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F43BCCF-0F2A-8B62-BE92-B36AD49A61CE}"/>
              </a:ext>
            </a:extLst>
          </p:cNvPr>
          <p:cNvSpPr>
            <a:spLocks noGrp="1"/>
          </p:cNvSpPr>
          <p:nvPr>
            <p:ph type="sldNum" sz="quarter" idx="12"/>
          </p:nvPr>
        </p:nvSpPr>
        <p:spPr/>
        <p:txBody>
          <a:bodyPr/>
          <a:lstStyle/>
          <a:p>
            <a:fld id="{657976D3-6013-CA45-A782-C70B6CB6EC75}" type="slidenum">
              <a:rPr lang="en-US" smtClean="0"/>
              <a:t>‹#›</a:t>
            </a:fld>
            <a:endParaRPr lang="en-US"/>
          </a:p>
        </p:txBody>
      </p:sp>
    </p:spTree>
    <p:extLst>
      <p:ext uri="{BB962C8B-B14F-4D97-AF65-F5344CB8AC3E}">
        <p14:creationId xmlns:p14="http://schemas.microsoft.com/office/powerpoint/2010/main" val="30633160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D3B3E13-9CF1-D0F8-2348-ED29DC6D697C}"/>
              </a:ext>
            </a:extLst>
          </p:cNvPr>
          <p:cNvSpPr>
            <a:spLocks noGrp="1"/>
          </p:cNvSpPr>
          <p:nvPr>
            <p:ph type="dt" sz="half" idx="10"/>
          </p:nvPr>
        </p:nvSpPr>
        <p:spPr/>
        <p:txBody>
          <a:bodyPr/>
          <a:lstStyle/>
          <a:p>
            <a:fld id="{19E3F066-8095-7A47-8BBF-FB45577C0028}" type="datetimeFigureOut">
              <a:rPr lang="en-US" smtClean="0"/>
              <a:t>6/23/24</a:t>
            </a:fld>
            <a:endParaRPr lang="en-US"/>
          </a:p>
        </p:txBody>
      </p:sp>
      <p:sp>
        <p:nvSpPr>
          <p:cNvPr id="3" name="Footer Placeholder 2">
            <a:extLst>
              <a:ext uri="{FF2B5EF4-FFF2-40B4-BE49-F238E27FC236}">
                <a16:creationId xmlns:a16="http://schemas.microsoft.com/office/drawing/2014/main" id="{83755C73-894B-D43E-1545-E3F575B97C8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E67C699-BD8A-BA24-8430-36A6F2C16658}"/>
              </a:ext>
            </a:extLst>
          </p:cNvPr>
          <p:cNvSpPr>
            <a:spLocks noGrp="1"/>
          </p:cNvSpPr>
          <p:nvPr>
            <p:ph type="sldNum" sz="quarter" idx="12"/>
          </p:nvPr>
        </p:nvSpPr>
        <p:spPr/>
        <p:txBody>
          <a:bodyPr/>
          <a:lstStyle/>
          <a:p>
            <a:fld id="{657976D3-6013-CA45-A782-C70B6CB6EC75}" type="slidenum">
              <a:rPr lang="en-US" smtClean="0"/>
              <a:t>‹#›</a:t>
            </a:fld>
            <a:endParaRPr lang="en-US"/>
          </a:p>
        </p:txBody>
      </p:sp>
    </p:spTree>
    <p:extLst>
      <p:ext uri="{BB962C8B-B14F-4D97-AF65-F5344CB8AC3E}">
        <p14:creationId xmlns:p14="http://schemas.microsoft.com/office/powerpoint/2010/main" val="30051298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B2A79-9909-4780-A99B-83E9D7994275}"/>
              </a:ext>
            </a:extLst>
          </p:cNvPr>
          <p:cNvSpPr>
            <a:spLocks noGrp="1"/>
          </p:cNvSpPr>
          <p:nvPr>
            <p:ph type="title" hasCustomPrompt="1"/>
          </p:nvPr>
        </p:nvSpPr>
        <p:spPr>
          <a:xfrm>
            <a:off x="839788" y="1214440"/>
            <a:ext cx="3932237" cy="900112"/>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F2A60025-737D-CB47-8036-5F2AECCC1A1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C63EAE3-2298-3D68-C44F-62A3672D5AC9}"/>
              </a:ext>
            </a:extLst>
          </p:cNvPr>
          <p:cNvSpPr>
            <a:spLocks noGrp="1"/>
          </p:cNvSpPr>
          <p:nvPr>
            <p:ph type="body" sz="half" idx="2"/>
          </p:nvPr>
        </p:nvSpPr>
        <p:spPr>
          <a:xfrm>
            <a:off x="839788" y="2243138"/>
            <a:ext cx="3932237" cy="362585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7119784C-C476-9100-E5A7-DA0BCF3349EB}"/>
              </a:ext>
            </a:extLst>
          </p:cNvPr>
          <p:cNvSpPr>
            <a:spLocks noGrp="1"/>
          </p:cNvSpPr>
          <p:nvPr>
            <p:ph type="dt" sz="half" idx="10"/>
          </p:nvPr>
        </p:nvSpPr>
        <p:spPr/>
        <p:txBody>
          <a:bodyPr/>
          <a:lstStyle/>
          <a:p>
            <a:fld id="{19E3F066-8095-7A47-8BBF-FB45577C0028}" type="datetimeFigureOut">
              <a:rPr lang="en-US" smtClean="0"/>
              <a:t>6/23/24</a:t>
            </a:fld>
            <a:endParaRPr lang="en-US"/>
          </a:p>
        </p:txBody>
      </p:sp>
      <p:sp>
        <p:nvSpPr>
          <p:cNvPr id="6" name="Footer Placeholder 5">
            <a:extLst>
              <a:ext uri="{FF2B5EF4-FFF2-40B4-BE49-F238E27FC236}">
                <a16:creationId xmlns:a16="http://schemas.microsoft.com/office/drawing/2014/main" id="{3B094637-3B99-CBFF-C9DA-236EB3AE2D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054D68-E211-B457-1229-95C286B94B2B}"/>
              </a:ext>
            </a:extLst>
          </p:cNvPr>
          <p:cNvSpPr>
            <a:spLocks noGrp="1"/>
          </p:cNvSpPr>
          <p:nvPr>
            <p:ph type="sldNum" sz="quarter" idx="12"/>
          </p:nvPr>
        </p:nvSpPr>
        <p:spPr/>
        <p:txBody>
          <a:bodyPr/>
          <a:lstStyle/>
          <a:p>
            <a:fld id="{657976D3-6013-CA45-A782-C70B6CB6EC75}" type="slidenum">
              <a:rPr lang="en-US" smtClean="0"/>
              <a:t>‹#›</a:t>
            </a:fld>
            <a:endParaRPr lang="en-US"/>
          </a:p>
        </p:txBody>
      </p:sp>
    </p:spTree>
    <p:extLst>
      <p:ext uri="{BB962C8B-B14F-4D97-AF65-F5344CB8AC3E}">
        <p14:creationId xmlns:p14="http://schemas.microsoft.com/office/powerpoint/2010/main" val="30003983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D315B-90AC-6B28-A315-ABE364F4C96E}"/>
              </a:ext>
            </a:extLst>
          </p:cNvPr>
          <p:cNvSpPr>
            <a:spLocks noGrp="1"/>
          </p:cNvSpPr>
          <p:nvPr>
            <p:ph type="title" hasCustomPrompt="1"/>
          </p:nvPr>
        </p:nvSpPr>
        <p:spPr>
          <a:xfrm>
            <a:off x="839788" y="1171574"/>
            <a:ext cx="3932237" cy="1157288"/>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1F969752-68A7-BBDF-41F4-ABE7C90BA5B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9316BA3-19DE-0B45-5C32-21AB4BC80B62}"/>
              </a:ext>
            </a:extLst>
          </p:cNvPr>
          <p:cNvSpPr>
            <a:spLocks noGrp="1"/>
          </p:cNvSpPr>
          <p:nvPr>
            <p:ph type="body" sz="half" idx="2"/>
          </p:nvPr>
        </p:nvSpPr>
        <p:spPr>
          <a:xfrm>
            <a:off x="839788" y="2328862"/>
            <a:ext cx="3932237" cy="35401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5345B1CE-4BF5-861B-4F8B-F8F4D7A07972}"/>
              </a:ext>
            </a:extLst>
          </p:cNvPr>
          <p:cNvSpPr>
            <a:spLocks noGrp="1"/>
          </p:cNvSpPr>
          <p:nvPr>
            <p:ph type="dt" sz="half" idx="10"/>
          </p:nvPr>
        </p:nvSpPr>
        <p:spPr/>
        <p:txBody>
          <a:bodyPr/>
          <a:lstStyle/>
          <a:p>
            <a:fld id="{19E3F066-8095-7A47-8BBF-FB45577C0028}" type="datetimeFigureOut">
              <a:rPr lang="en-US" smtClean="0"/>
              <a:t>6/23/24</a:t>
            </a:fld>
            <a:endParaRPr lang="en-US"/>
          </a:p>
        </p:txBody>
      </p:sp>
      <p:sp>
        <p:nvSpPr>
          <p:cNvPr id="6" name="Footer Placeholder 5">
            <a:extLst>
              <a:ext uri="{FF2B5EF4-FFF2-40B4-BE49-F238E27FC236}">
                <a16:creationId xmlns:a16="http://schemas.microsoft.com/office/drawing/2014/main" id="{8F2BA32C-1F80-D639-8193-18D16E4FADB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08514D-413F-59BE-DD1B-0731E624EA2B}"/>
              </a:ext>
            </a:extLst>
          </p:cNvPr>
          <p:cNvSpPr>
            <a:spLocks noGrp="1"/>
          </p:cNvSpPr>
          <p:nvPr>
            <p:ph type="sldNum" sz="quarter" idx="12"/>
          </p:nvPr>
        </p:nvSpPr>
        <p:spPr/>
        <p:txBody>
          <a:bodyPr/>
          <a:lstStyle/>
          <a:p>
            <a:fld id="{657976D3-6013-CA45-A782-C70B6CB6EC75}" type="slidenum">
              <a:rPr lang="en-US" smtClean="0"/>
              <a:t>‹#›</a:t>
            </a:fld>
            <a:endParaRPr lang="en-US"/>
          </a:p>
        </p:txBody>
      </p:sp>
    </p:spTree>
    <p:extLst>
      <p:ext uri="{BB962C8B-B14F-4D97-AF65-F5344CB8AC3E}">
        <p14:creationId xmlns:p14="http://schemas.microsoft.com/office/powerpoint/2010/main" val="4649835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BD4B8DD-23B1-95DE-EEBB-534B097D16C5}"/>
              </a:ext>
            </a:extLst>
          </p:cNvPr>
          <p:cNvSpPr>
            <a:spLocks noGrp="1"/>
          </p:cNvSpPr>
          <p:nvPr>
            <p:ph type="title"/>
          </p:nvPr>
        </p:nvSpPr>
        <p:spPr>
          <a:xfrm>
            <a:off x="1480484" y="365125"/>
            <a:ext cx="9873315"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855D14CE-30C9-56F1-A0DF-6295C5ABE6E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591198-E84C-C797-D49F-37A3AA2018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E3F066-8095-7A47-8BBF-FB45577C0028}" type="datetimeFigureOut">
              <a:rPr lang="en-US" smtClean="0"/>
              <a:t>6/23/24</a:t>
            </a:fld>
            <a:endParaRPr lang="en-US"/>
          </a:p>
        </p:txBody>
      </p:sp>
      <p:sp>
        <p:nvSpPr>
          <p:cNvPr id="5" name="Footer Placeholder 4">
            <a:extLst>
              <a:ext uri="{FF2B5EF4-FFF2-40B4-BE49-F238E27FC236}">
                <a16:creationId xmlns:a16="http://schemas.microsoft.com/office/drawing/2014/main" id="{26012DE6-CDC2-9C53-B4DD-97731F72D28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CF359D9-732C-AEA8-5735-BDBF4182E00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7976D3-6013-CA45-A782-C70B6CB6EC75}" type="slidenum">
              <a:rPr lang="en-US" smtClean="0"/>
              <a:t>‹#›</a:t>
            </a:fld>
            <a:endParaRPr lang="en-US"/>
          </a:p>
        </p:txBody>
      </p:sp>
    </p:spTree>
    <p:extLst>
      <p:ext uri="{BB962C8B-B14F-4D97-AF65-F5344CB8AC3E}">
        <p14:creationId xmlns:p14="http://schemas.microsoft.com/office/powerpoint/2010/main" val="3138694232"/>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Lst>
  <p:txStyles>
    <p:titleStyle>
      <a:lvl1pPr algn="ctr" defTabSz="914400" rtl="0" eaLnBrk="1" latinLnBrk="0" hangingPunct="1">
        <a:lnSpc>
          <a:spcPct val="90000"/>
        </a:lnSpc>
        <a:spcBef>
          <a:spcPct val="0"/>
        </a:spcBef>
        <a:buNone/>
        <a:defRPr sz="4400" b="1"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3EB493B-BE64-F8D9-C3F4-52A3808713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30ACA4-BD8C-D448-95CA-FC1634E9A82C}" type="datetimeFigureOut">
              <a:rPr lang="en-US" smtClean="0"/>
              <a:t>6/23/24</a:t>
            </a:fld>
            <a:endParaRPr lang="en-US"/>
          </a:p>
        </p:txBody>
      </p:sp>
      <p:sp>
        <p:nvSpPr>
          <p:cNvPr id="5" name="Footer Placeholder 4">
            <a:extLst>
              <a:ext uri="{FF2B5EF4-FFF2-40B4-BE49-F238E27FC236}">
                <a16:creationId xmlns:a16="http://schemas.microsoft.com/office/drawing/2014/main" id="{CB0117CF-FAE1-1BC7-FE38-9A917477C42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23DBE3F-160A-01B2-7833-2044B686A0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BDDF96-F6AC-E641-BD4C-B66C426E99E0}" type="slidenum">
              <a:rPr lang="en-US" smtClean="0"/>
              <a:t>‹#›</a:t>
            </a:fld>
            <a:endParaRPr lang="en-US"/>
          </a:p>
        </p:txBody>
      </p:sp>
    </p:spTree>
    <p:extLst>
      <p:ext uri="{BB962C8B-B14F-4D97-AF65-F5344CB8AC3E}">
        <p14:creationId xmlns:p14="http://schemas.microsoft.com/office/powerpoint/2010/main" val="548625042"/>
      </p:ext>
    </p:extLst>
  </p:cSld>
  <p:clrMap bg1="lt1" tx1="dk1" bg2="lt2" tx2="dk2" accent1="accent1" accent2="accent2" accent3="accent3" accent4="accent4" accent5="accent5" accent6="accent6" hlink="hlink" folHlink="folHlink"/>
  <p:sldLayoutIdLst>
    <p:sldLayoutId id="2147483676" r:id="rId1"/>
    <p:sldLayoutId id="2147483677"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CCAEB-D84E-456D-3B6B-2E9573C73F98}"/>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0A5EC664-EFAD-501E-02EA-4124C835D47B}"/>
              </a:ext>
            </a:extLst>
          </p:cNvPr>
          <p:cNvSpPr>
            <a:spLocks noGrp="1"/>
          </p:cNvSpPr>
          <p:nvPr>
            <p:ph idx="1"/>
          </p:nvPr>
        </p:nvSpPr>
        <p:spPr/>
        <p:txBody>
          <a:bodyPr/>
          <a:lstStyle/>
          <a:p>
            <a:r>
              <a:rPr lang="en-US" dirty="0"/>
              <a:t>Participants selected report to your designated areas. </a:t>
            </a:r>
          </a:p>
        </p:txBody>
      </p:sp>
    </p:spTree>
    <p:extLst>
      <p:ext uri="{BB962C8B-B14F-4D97-AF65-F5344CB8AC3E}">
        <p14:creationId xmlns:p14="http://schemas.microsoft.com/office/powerpoint/2010/main" val="27926406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CCAEB-D84E-456D-3B6B-2E9573C73F98}"/>
              </a:ext>
            </a:extLst>
          </p:cNvPr>
          <p:cNvSpPr>
            <a:spLocks noGrp="1"/>
          </p:cNvSpPr>
          <p:nvPr>
            <p:ph type="title"/>
          </p:nvPr>
        </p:nvSpPr>
        <p:spPr/>
        <p:txBody>
          <a:bodyPr/>
          <a:lstStyle/>
          <a:p>
            <a:r>
              <a:rPr lang="en-US" dirty="0"/>
              <a:t>Refine TTPs (20 Minutes)</a:t>
            </a:r>
          </a:p>
        </p:txBody>
      </p:sp>
      <p:sp>
        <p:nvSpPr>
          <p:cNvPr id="3" name="Content Placeholder 2">
            <a:extLst>
              <a:ext uri="{FF2B5EF4-FFF2-40B4-BE49-F238E27FC236}">
                <a16:creationId xmlns:a16="http://schemas.microsoft.com/office/drawing/2014/main" id="{0A5EC664-EFAD-501E-02EA-4124C835D47B}"/>
              </a:ext>
            </a:extLst>
          </p:cNvPr>
          <p:cNvSpPr>
            <a:spLocks noGrp="1"/>
          </p:cNvSpPr>
          <p:nvPr>
            <p:ph idx="1"/>
          </p:nvPr>
        </p:nvSpPr>
        <p:spPr/>
        <p:txBody>
          <a:bodyPr/>
          <a:lstStyle/>
          <a:p>
            <a:r>
              <a:rPr lang="en-US" dirty="0"/>
              <a:t>Develop a counter strategy for a given scenario. </a:t>
            </a:r>
          </a:p>
          <a:p>
            <a:r>
              <a:rPr lang="en-US" dirty="0"/>
              <a:t>Work in groups to brainstorm and outline your TTPs.</a:t>
            </a:r>
          </a:p>
        </p:txBody>
      </p:sp>
    </p:spTree>
    <p:extLst>
      <p:ext uri="{BB962C8B-B14F-4D97-AF65-F5344CB8AC3E}">
        <p14:creationId xmlns:p14="http://schemas.microsoft.com/office/powerpoint/2010/main" val="10232147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CCAEB-D84E-456D-3B6B-2E9573C73F98}"/>
              </a:ext>
            </a:extLst>
          </p:cNvPr>
          <p:cNvSpPr>
            <a:spLocks noGrp="1"/>
          </p:cNvSpPr>
          <p:nvPr>
            <p:ph type="title"/>
          </p:nvPr>
        </p:nvSpPr>
        <p:spPr/>
        <p:txBody>
          <a:bodyPr/>
          <a:lstStyle/>
          <a:p>
            <a:r>
              <a:rPr lang="en-US" dirty="0"/>
              <a:t>Final TTP Presentation (30 Minutes)</a:t>
            </a:r>
          </a:p>
        </p:txBody>
      </p:sp>
      <p:sp>
        <p:nvSpPr>
          <p:cNvPr id="3" name="Content Placeholder 2">
            <a:extLst>
              <a:ext uri="{FF2B5EF4-FFF2-40B4-BE49-F238E27FC236}">
                <a16:creationId xmlns:a16="http://schemas.microsoft.com/office/drawing/2014/main" id="{0A5EC664-EFAD-501E-02EA-4124C835D47B}"/>
              </a:ext>
            </a:extLst>
          </p:cNvPr>
          <p:cNvSpPr>
            <a:spLocks noGrp="1"/>
          </p:cNvSpPr>
          <p:nvPr>
            <p:ph idx="1"/>
          </p:nvPr>
        </p:nvSpPr>
        <p:spPr/>
        <p:txBody>
          <a:bodyPr/>
          <a:lstStyle/>
          <a:p>
            <a:r>
              <a:rPr lang="en-US" dirty="0"/>
              <a:t>Present your developed counter strategy to the class.</a:t>
            </a:r>
          </a:p>
          <a:p>
            <a:r>
              <a:rPr lang="en-US" dirty="0"/>
              <a:t>Discuss the strengths and weaknesses of each strategy.</a:t>
            </a:r>
          </a:p>
        </p:txBody>
      </p:sp>
    </p:spTree>
    <p:extLst>
      <p:ext uri="{BB962C8B-B14F-4D97-AF65-F5344CB8AC3E}">
        <p14:creationId xmlns:p14="http://schemas.microsoft.com/office/powerpoint/2010/main" val="4515727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3" name="Title 2"/>
          <p:cNvSpPr txBox="1">
            <a:spLocks noGrp="1"/>
          </p:cNvSpPr>
          <p:nvPr>
            <p:ph type="title" idx="4294967295"/>
          </p:nvPr>
        </p:nvSpPr>
        <p:spPr>
          <a:xfrm>
            <a:off x="2154607" y="2531859"/>
            <a:ext cx="3658054" cy="1786516"/>
          </a:xfrm>
          <a:prstGeom prst="rect">
            <a:avLst/>
          </a:prstGeom>
        </p:spPr>
        <p:txBody>
          <a:bodyPr anchor="t"/>
          <a:lstStyle>
            <a:lvl1pPr>
              <a:defRPr sz="4800" b="0">
                <a:solidFill>
                  <a:srgbClr val="44546A"/>
                </a:solidFill>
                <a:latin typeface="Calibri Light"/>
                <a:ea typeface="Calibri Light"/>
                <a:cs typeface="Calibri Light"/>
                <a:sym typeface="Calibri Light"/>
              </a:defRPr>
            </a:lvl1pPr>
          </a:lstStyle>
          <a:p>
            <a:r>
              <a:t>TAKE A BREAK</a:t>
            </a:r>
          </a:p>
        </p:txBody>
      </p:sp>
      <p:pic>
        <p:nvPicPr>
          <p:cNvPr id="194" name="Graphic 13" descr="Graphic 13"/>
          <p:cNvPicPr>
            <a:picLocks noChangeAspect="1"/>
          </p:cNvPicPr>
          <p:nvPr/>
        </p:nvPicPr>
        <p:blipFill>
          <a:blip r:embed="rId2"/>
          <a:stretch>
            <a:fillRect/>
          </a:stretch>
        </p:blipFill>
        <p:spPr>
          <a:xfrm>
            <a:off x="6379342" y="-259377"/>
            <a:ext cx="5029201" cy="5029201"/>
          </a:xfrm>
          <a:prstGeom prst="rect">
            <a:avLst/>
          </a:prstGeom>
          <a:ln w="12700">
            <a:miter lim="400000"/>
          </a:ln>
        </p:spPr>
      </p:pic>
      <p:sp>
        <p:nvSpPr>
          <p:cNvPr id="195" name="TextBox 1"/>
          <p:cNvSpPr txBox="1"/>
          <p:nvPr/>
        </p:nvSpPr>
        <p:spPr>
          <a:xfrm>
            <a:off x="3715415" y="5405718"/>
            <a:ext cx="3986136" cy="63411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4200" b="1"/>
            </a:lvl1pPr>
          </a:lstStyle>
          <a:p>
            <a:r>
              <a:t>Return By: XX:XX </a:t>
            </a:r>
          </a:p>
        </p:txBody>
      </p:sp>
      <p:sp>
        <p:nvSpPr>
          <p:cNvPr id="196"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12</a:t>
            </a:fld>
            <a:endParaRPr/>
          </a:p>
        </p:txBody>
      </p:sp>
    </p:spTree>
    <p:extLst>
      <p:ext uri="{BB962C8B-B14F-4D97-AF65-F5344CB8AC3E}">
        <p14:creationId xmlns:p14="http://schemas.microsoft.com/office/powerpoint/2010/main" val="2109483714"/>
      </p:ext>
    </p:extLst>
  </p:cSld>
  <p:clrMapOvr>
    <a:masterClrMapping/>
  </p:clrMapOvr>
  <mc:AlternateContent xmlns:mc="http://schemas.openxmlformats.org/markup-compatibility/2006" xmlns:p14="http://schemas.microsoft.com/office/powerpoint/2010/main">
    <mc:Choice Requires="p14">
      <p:transition spd="slow" p14:dur="1200">
        <p:push dir="u"/>
      </p:transition>
    </mc:Choice>
    <mc:Fallback xmlns:a14="http://schemas.microsoft.com/office/drawing/2010/main" xmlns:m="http://schemas.openxmlformats.org/officeDocument/2006/math"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CCAEB-D84E-456D-3B6B-2E9573C73F98}"/>
              </a:ext>
            </a:extLst>
          </p:cNvPr>
          <p:cNvSpPr>
            <a:spLocks noGrp="1"/>
          </p:cNvSpPr>
          <p:nvPr>
            <p:ph type="title"/>
          </p:nvPr>
        </p:nvSpPr>
        <p:spPr/>
        <p:txBody>
          <a:bodyPr/>
          <a:lstStyle/>
          <a:p>
            <a:r>
              <a:rPr lang="en-US" dirty="0"/>
              <a:t>Combine TTPs</a:t>
            </a:r>
          </a:p>
        </p:txBody>
      </p:sp>
      <p:sp>
        <p:nvSpPr>
          <p:cNvPr id="3" name="Content Placeholder 2">
            <a:extLst>
              <a:ext uri="{FF2B5EF4-FFF2-40B4-BE49-F238E27FC236}">
                <a16:creationId xmlns:a16="http://schemas.microsoft.com/office/drawing/2014/main" id="{0A5EC664-EFAD-501E-02EA-4124C835D47B}"/>
              </a:ext>
            </a:extLst>
          </p:cNvPr>
          <p:cNvSpPr>
            <a:spLocks noGrp="1"/>
          </p:cNvSpPr>
          <p:nvPr>
            <p:ph idx="1"/>
          </p:nvPr>
        </p:nvSpPr>
        <p:spPr/>
        <p:txBody>
          <a:bodyPr/>
          <a:lstStyle/>
          <a:p>
            <a:r>
              <a:rPr lang="en-US" dirty="0"/>
              <a:t>Groups will combine strategies to a main strategy.</a:t>
            </a:r>
          </a:p>
          <a:p>
            <a:r>
              <a:rPr lang="en-US" dirty="0"/>
              <a:t>The outcome will be an agreed upon strategy list. </a:t>
            </a:r>
          </a:p>
          <a:p>
            <a:pPr marL="0" indent="0">
              <a:buNone/>
            </a:pPr>
            <a:r>
              <a:rPr lang="en-US" dirty="0"/>
              <a:t> </a:t>
            </a:r>
          </a:p>
        </p:txBody>
      </p:sp>
    </p:spTree>
    <p:extLst>
      <p:ext uri="{BB962C8B-B14F-4D97-AF65-F5344CB8AC3E}">
        <p14:creationId xmlns:p14="http://schemas.microsoft.com/office/powerpoint/2010/main" val="35889478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CCAEB-D84E-456D-3B6B-2E9573C73F98}"/>
              </a:ext>
            </a:extLst>
          </p:cNvPr>
          <p:cNvSpPr>
            <a:spLocks noGrp="1"/>
          </p:cNvSpPr>
          <p:nvPr>
            <p:ph type="title"/>
          </p:nvPr>
        </p:nvSpPr>
        <p:spPr/>
        <p:txBody>
          <a:bodyPr/>
          <a:lstStyle/>
          <a:p>
            <a:r>
              <a:rPr lang="en-US" dirty="0"/>
              <a:t>Practical Exercise</a:t>
            </a:r>
          </a:p>
        </p:txBody>
      </p:sp>
      <p:sp>
        <p:nvSpPr>
          <p:cNvPr id="3" name="Content Placeholder 2">
            <a:extLst>
              <a:ext uri="{FF2B5EF4-FFF2-40B4-BE49-F238E27FC236}">
                <a16:creationId xmlns:a16="http://schemas.microsoft.com/office/drawing/2014/main" id="{0A5EC664-EFAD-501E-02EA-4124C835D47B}"/>
              </a:ext>
            </a:extLst>
          </p:cNvPr>
          <p:cNvSpPr>
            <a:spLocks noGrp="1"/>
          </p:cNvSpPr>
          <p:nvPr>
            <p:ph idx="1"/>
          </p:nvPr>
        </p:nvSpPr>
        <p:spPr/>
        <p:txBody>
          <a:bodyPr/>
          <a:lstStyle/>
          <a:p>
            <a:r>
              <a:rPr lang="en-US" dirty="0"/>
              <a:t>Groups will combine strategies to a main strategy.</a:t>
            </a:r>
          </a:p>
          <a:p>
            <a:r>
              <a:rPr lang="en-US" dirty="0"/>
              <a:t>Follow instructions from </a:t>
            </a:r>
            <a:r>
              <a:rPr lang="en-US"/>
              <a:t>the handout. </a:t>
            </a:r>
            <a:endParaRPr lang="en-US" dirty="0"/>
          </a:p>
        </p:txBody>
      </p:sp>
    </p:spTree>
    <p:extLst>
      <p:ext uri="{BB962C8B-B14F-4D97-AF65-F5344CB8AC3E}">
        <p14:creationId xmlns:p14="http://schemas.microsoft.com/office/powerpoint/2010/main" val="19656786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CCAEB-D84E-456D-3B6B-2E9573C73F98}"/>
              </a:ext>
            </a:extLst>
          </p:cNvPr>
          <p:cNvSpPr>
            <a:spLocks noGrp="1"/>
          </p:cNvSpPr>
          <p:nvPr>
            <p:ph type="title"/>
          </p:nvPr>
        </p:nvSpPr>
        <p:spPr/>
        <p:txBody>
          <a:bodyPr/>
          <a:lstStyle/>
          <a:p>
            <a:r>
              <a:rPr lang="en-US" dirty="0"/>
              <a:t>Check on Learning</a:t>
            </a:r>
          </a:p>
        </p:txBody>
      </p:sp>
      <p:sp>
        <p:nvSpPr>
          <p:cNvPr id="3" name="Content Placeholder 2">
            <a:extLst>
              <a:ext uri="{FF2B5EF4-FFF2-40B4-BE49-F238E27FC236}">
                <a16:creationId xmlns:a16="http://schemas.microsoft.com/office/drawing/2014/main" id="{0A5EC664-EFAD-501E-02EA-4124C835D47B}"/>
              </a:ext>
            </a:extLst>
          </p:cNvPr>
          <p:cNvSpPr>
            <a:spLocks noGrp="1"/>
          </p:cNvSpPr>
          <p:nvPr>
            <p:ph idx="1"/>
          </p:nvPr>
        </p:nvSpPr>
        <p:spPr/>
        <p:txBody>
          <a:bodyPr>
            <a:normAutofit/>
          </a:bodyPr>
          <a:lstStyle/>
          <a:p>
            <a:r>
              <a:rPr lang="en-US" dirty="0"/>
              <a:t>What are the key components of an effective counter strategy?</a:t>
            </a:r>
          </a:p>
          <a:p>
            <a:r>
              <a:rPr lang="en-US" dirty="0"/>
              <a:t>Why is it important to counter misinformation quickly?</a:t>
            </a:r>
          </a:p>
          <a:p>
            <a:r>
              <a:rPr lang="en-US" dirty="0"/>
              <a:t>What techniques can be used to counter misinformation?</a:t>
            </a:r>
          </a:p>
        </p:txBody>
      </p:sp>
    </p:spTree>
    <p:extLst>
      <p:ext uri="{BB962C8B-B14F-4D97-AF65-F5344CB8AC3E}">
        <p14:creationId xmlns:p14="http://schemas.microsoft.com/office/powerpoint/2010/main" val="32856973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CCAEB-D84E-456D-3B6B-2E9573C73F98}"/>
              </a:ext>
            </a:extLst>
          </p:cNvPr>
          <p:cNvSpPr>
            <a:spLocks noGrp="1"/>
          </p:cNvSpPr>
          <p:nvPr>
            <p:ph type="title"/>
          </p:nvPr>
        </p:nvSpPr>
        <p:spPr/>
        <p:txBody>
          <a:bodyPr/>
          <a:lstStyle/>
          <a:p>
            <a:r>
              <a:rPr lang="en-US" dirty="0"/>
              <a:t>Check on Learning: Rapid Fire</a:t>
            </a:r>
          </a:p>
        </p:txBody>
      </p:sp>
      <p:sp>
        <p:nvSpPr>
          <p:cNvPr id="3" name="Content Placeholder 2">
            <a:extLst>
              <a:ext uri="{FF2B5EF4-FFF2-40B4-BE49-F238E27FC236}">
                <a16:creationId xmlns:a16="http://schemas.microsoft.com/office/drawing/2014/main" id="{0A5EC664-EFAD-501E-02EA-4124C835D47B}"/>
              </a:ext>
            </a:extLst>
          </p:cNvPr>
          <p:cNvSpPr>
            <a:spLocks noGrp="1"/>
          </p:cNvSpPr>
          <p:nvPr>
            <p:ph idx="1"/>
          </p:nvPr>
        </p:nvSpPr>
        <p:spPr/>
        <p:txBody>
          <a:bodyPr>
            <a:normAutofit/>
          </a:bodyPr>
          <a:lstStyle/>
          <a:p>
            <a:r>
              <a:rPr lang="en-US" sz="3200" dirty="0"/>
              <a:t>What would you do now? </a:t>
            </a:r>
          </a:p>
          <a:p>
            <a:pPr lvl="1"/>
            <a:r>
              <a:rPr lang="en-US" sz="2800" dirty="0"/>
              <a:t>misinformation was being spread by a high-ranking official? </a:t>
            </a:r>
          </a:p>
          <a:p>
            <a:pPr lvl="1"/>
            <a:r>
              <a:rPr lang="en-US" sz="2800" dirty="0"/>
              <a:t>misinformation was being spread by a foreign government?</a:t>
            </a:r>
          </a:p>
          <a:p>
            <a:pPr lvl="1"/>
            <a:r>
              <a:rPr lang="en-US" sz="2800" dirty="0"/>
              <a:t>misinformation was being spread by both a foreign government and a high-ranking official?</a:t>
            </a:r>
          </a:p>
          <a:p>
            <a:pPr lvl="1"/>
            <a:r>
              <a:rPr lang="en-US" sz="2800" dirty="0"/>
              <a:t>your family was being targeted by the misinformation? </a:t>
            </a:r>
          </a:p>
          <a:p>
            <a:pPr lvl="1"/>
            <a:r>
              <a:rPr lang="en-US" sz="2800" dirty="0"/>
              <a:t>misinformation was being spread by a friend?</a:t>
            </a:r>
          </a:p>
        </p:txBody>
      </p:sp>
    </p:spTree>
    <p:extLst>
      <p:ext uri="{BB962C8B-B14F-4D97-AF65-F5344CB8AC3E}">
        <p14:creationId xmlns:p14="http://schemas.microsoft.com/office/powerpoint/2010/main" val="17203666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85" name="Picture 7" descr="Picture 7"/>
          <p:cNvPicPr>
            <a:picLocks noChangeAspect="1"/>
          </p:cNvPicPr>
          <p:nvPr/>
        </p:nvPicPr>
        <p:blipFill>
          <a:blip r:embed="rId2"/>
          <a:stretch>
            <a:fillRect/>
          </a:stretch>
        </p:blipFill>
        <p:spPr>
          <a:xfrm>
            <a:off x="609479" y="1604519"/>
            <a:ext cx="10972442" cy="3977282"/>
          </a:xfrm>
          <a:prstGeom prst="rect">
            <a:avLst/>
          </a:prstGeom>
          <a:ln w="12700">
            <a:miter lim="400000"/>
          </a:ln>
        </p:spPr>
      </p:pic>
      <p:sp>
        <p:nvSpPr>
          <p:cNvPr id="186" name="Title 4"/>
          <p:cNvSpPr txBox="1">
            <a:spLocks noGrp="1"/>
          </p:cNvSpPr>
          <p:nvPr>
            <p:ph type="title"/>
          </p:nvPr>
        </p:nvSpPr>
        <p:spPr>
          <a:xfrm>
            <a:off x="1453319" y="262439"/>
            <a:ext cx="9018362" cy="907455"/>
          </a:xfrm>
          <a:prstGeom prst="rect">
            <a:avLst/>
          </a:prstGeom>
        </p:spPr>
        <p:txBody>
          <a:bodyPr anchor="t"/>
          <a:lstStyle/>
          <a:p>
            <a:r>
              <a:t>Why Does It Matter To You?</a:t>
            </a:r>
          </a:p>
        </p:txBody>
      </p:sp>
      <p:sp>
        <p:nvSpPr>
          <p:cNvPr id="187"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17</a:t>
            </a:fld>
            <a:endParaRP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3" name="Title 2"/>
          <p:cNvSpPr txBox="1">
            <a:spLocks noGrp="1"/>
          </p:cNvSpPr>
          <p:nvPr>
            <p:ph type="title" idx="4294967295"/>
          </p:nvPr>
        </p:nvSpPr>
        <p:spPr>
          <a:xfrm>
            <a:off x="2154607" y="2531859"/>
            <a:ext cx="3658054" cy="1786516"/>
          </a:xfrm>
          <a:prstGeom prst="rect">
            <a:avLst/>
          </a:prstGeom>
        </p:spPr>
        <p:txBody>
          <a:bodyPr anchor="t"/>
          <a:lstStyle>
            <a:lvl1pPr>
              <a:defRPr sz="4800" b="0">
                <a:solidFill>
                  <a:srgbClr val="44546A"/>
                </a:solidFill>
                <a:latin typeface="Calibri Light"/>
                <a:ea typeface="Calibri Light"/>
                <a:cs typeface="Calibri Light"/>
                <a:sym typeface="Calibri Light"/>
              </a:defRPr>
            </a:lvl1pPr>
          </a:lstStyle>
          <a:p>
            <a:r>
              <a:t>TAKE A BREAK</a:t>
            </a:r>
          </a:p>
        </p:txBody>
      </p:sp>
      <p:pic>
        <p:nvPicPr>
          <p:cNvPr id="194" name="Graphic 13" descr="Graphic 13"/>
          <p:cNvPicPr>
            <a:picLocks noChangeAspect="1"/>
          </p:cNvPicPr>
          <p:nvPr/>
        </p:nvPicPr>
        <p:blipFill>
          <a:blip r:embed="rId2"/>
          <a:stretch>
            <a:fillRect/>
          </a:stretch>
        </p:blipFill>
        <p:spPr>
          <a:xfrm>
            <a:off x="6379342" y="-259377"/>
            <a:ext cx="5029201" cy="5029201"/>
          </a:xfrm>
          <a:prstGeom prst="rect">
            <a:avLst/>
          </a:prstGeom>
          <a:ln w="12700">
            <a:miter lim="400000"/>
          </a:ln>
        </p:spPr>
      </p:pic>
      <p:sp>
        <p:nvSpPr>
          <p:cNvPr id="195" name="TextBox 1"/>
          <p:cNvSpPr txBox="1"/>
          <p:nvPr/>
        </p:nvSpPr>
        <p:spPr>
          <a:xfrm>
            <a:off x="3715415" y="5405718"/>
            <a:ext cx="3986136" cy="63411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4200" b="1"/>
            </a:lvl1pPr>
          </a:lstStyle>
          <a:p>
            <a:r>
              <a:t>Return By: XX:XX </a:t>
            </a:r>
          </a:p>
        </p:txBody>
      </p:sp>
      <p:sp>
        <p:nvSpPr>
          <p:cNvPr id="196"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18</a:t>
            </a:fld>
            <a:endParaRPr/>
          </a:p>
        </p:txBody>
      </p:sp>
    </p:spTree>
  </p:cSld>
  <p:clrMapOvr>
    <a:masterClrMapping/>
  </p:clrMapOvr>
  <mc:AlternateContent xmlns:mc="http://schemas.openxmlformats.org/markup-compatibility/2006" xmlns:p14="http://schemas.microsoft.com/office/powerpoint/2010/main">
    <mc:Choice Requires="p14">
      <p:transition spd="slow" p14:dur="1200">
        <p:push dir="u"/>
      </p:transition>
    </mc:Choice>
    <mc:Fallback xmlns:a14="http://schemas.microsoft.com/office/drawing/2010/main" xmlns:m="http://schemas.openxmlformats.org/officeDocument/2006/math"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CCAEB-D84E-456D-3B6B-2E9573C73F98}"/>
              </a:ext>
            </a:extLst>
          </p:cNvPr>
          <p:cNvSpPr>
            <a:spLocks noGrp="1"/>
          </p:cNvSpPr>
          <p:nvPr>
            <p:ph type="title"/>
          </p:nvPr>
        </p:nvSpPr>
        <p:spPr/>
        <p:txBody>
          <a:bodyPr/>
          <a:lstStyle/>
          <a:p>
            <a:r>
              <a:rPr lang="en-US" dirty="0"/>
              <a:t>Reflection</a:t>
            </a:r>
          </a:p>
        </p:txBody>
      </p:sp>
      <p:sp>
        <p:nvSpPr>
          <p:cNvPr id="3" name="Content Placeholder 2">
            <a:extLst>
              <a:ext uri="{FF2B5EF4-FFF2-40B4-BE49-F238E27FC236}">
                <a16:creationId xmlns:a16="http://schemas.microsoft.com/office/drawing/2014/main" id="{0A5EC664-EFAD-501E-02EA-4124C835D47B}"/>
              </a:ext>
            </a:extLst>
          </p:cNvPr>
          <p:cNvSpPr>
            <a:spLocks noGrp="1"/>
          </p:cNvSpPr>
          <p:nvPr>
            <p:ph idx="1"/>
          </p:nvPr>
        </p:nvSpPr>
        <p:spPr/>
        <p:txBody>
          <a:bodyPr/>
          <a:lstStyle/>
          <a:p>
            <a:r>
              <a:rPr lang="en-US" dirty="0"/>
              <a:t>What did you observe in the scenario?</a:t>
            </a:r>
          </a:p>
          <a:p>
            <a:r>
              <a:rPr lang="en-US" dirty="0"/>
              <a:t>How did the misinformation spread?</a:t>
            </a:r>
          </a:p>
          <a:p>
            <a:r>
              <a:rPr lang="en-US" dirty="0"/>
              <a:t>What were the immediate reactions?</a:t>
            </a:r>
          </a:p>
        </p:txBody>
      </p:sp>
    </p:spTree>
    <p:extLst>
      <p:ext uri="{BB962C8B-B14F-4D97-AF65-F5344CB8AC3E}">
        <p14:creationId xmlns:p14="http://schemas.microsoft.com/office/powerpoint/2010/main" val="14807910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C1822AB-D5F0-D579-A820-812EE3C83EDD}"/>
              </a:ext>
            </a:extLst>
          </p:cNvPr>
          <p:cNvSpPr>
            <a:spLocks noGrp="1"/>
          </p:cNvSpPr>
          <p:nvPr>
            <p:ph/>
          </p:nvPr>
        </p:nvSpPr>
        <p:spPr>
          <a:xfrm>
            <a:off x="375127" y="2963211"/>
            <a:ext cx="11441743" cy="1061102"/>
          </a:xfrm>
        </p:spPr>
        <p:txBody>
          <a:bodyPr/>
          <a:lstStyle/>
          <a:p>
            <a:pPr marL="0" indent="0" algn="ctr">
              <a:buNone/>
            </a:pPr>
            <a:r>
              <a:rPr lang="en-US" sz="6000" dirty="0">
                <a:latin typeface="Arial" panose="020B0604020202020204" pitchFamily="34" charset="0"/>
                <a:cs typeface="Arial" panose="020B0604020202020204" pitchFamily="34" charset="0"/>
              </a:rPr>
              <a:t>Countering Malign Information</a:t>
            </a:r>
          </a:p>
        </p:txBody>
      </p:sp>
      <p:sp>
        <p:nvSpPr>
          <p:cNvPr id="3" name="Text Placeholder 2">
            <a:extLst>
              <a:ext uri="{FF2B5EF4-FFF2-40B4-BE49-F238E27FC236}">
                <a16:creationId xmlns:a16="http://schemas.microsoft.com/office/drawing/2014/main" id="{D94C7E47-63B7-8E9D-6345-B12B99DBCE2B}"/>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3295165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CCAEB-D84E-456D-3B6B-2E9573C73F98}"/>
              </a:ext>
            </a:extLst>
          </p:cNvPr>
          <p:cNvSpPr>
            <a:spLocks noGrp="1"/>
          </p:cNvSpPr>
          <p:nvPr>
            <p:ph type="title"/>
          </p:nvPr>
        </p:nvSpPr>
        <p:spPr/>
        <p:txBody>
          <a:bodyPr/>
          <a:lstStyle/>
          <a:p>
            <a:r>
              <a:rPr lang="en-US" dirty="0"/>
              <a:t>Lesson Objectives</a:t>
            </a:r>
          </a:p>
        </p:txBody>
      </p:sp>
      <p:sp>
        <p:nvSpPr>
          <p:cNvPr id="3" name="Content Placeholder 2">
            <a:extLst>
              <a:ext uri="{FF2B5EF4-FFF2-40B4-BE49-F238E27FC236}">
                <a16:creationId xmlns:a16="http://schemas.microsoft.com/office/drawing/2014/main" id="{0A5EC664-EFAD-501E-02EA-4124C835D47B}"/>
              </a:ext>
            </a:extLst>
          </p:cNvPr>
          <p:cNvSpPr>
            <a:spLocks noGrp="1"/>
          </p:cNvSpPr>
          <p:nvPr>
            <p:ph idx="1"/>
          </p:nvPr>
        </p:nvSpPr>
        <p:spPr/>
        <p:txBody>
          <a:bodyPr>
            <a:normAutofit/>
          </a:bodyPr>
          <a:lstStyle/>
          <a:p>
            <a:r>
              <a:rPr lang="en-US" b="1" dirty="0">
                <a:effectLst/>
                <a:latin typeface="Calibri" panose="020F0502020204030204" pitchFamily="34" charset="0"/>
                <a:cs typeface="Calibri" panose="020F0502020204030204" pitchFamily="34" charset="0"/>
              </a:rPr>
              <a:t>Goal: </a:t>
            </a:r>
            <a:r>
              <a:rPr lang="en-US" dirty="0">
                <a:effectLst/>
                <a:latin typeface="Calibri" panose="020F0502020204030204" pitchFamily="34" charset="0"/>
                <a:cs typeface="Calibri" panose="020F0502020204030204" pitchFamily="34" charset="0"/>
              </a:rPr>
              <a:t>Develop TTPs to counter misinformation and disinformation effectively. </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75049808"/>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CCAEB-D84E-456D-3B6B-2E9573C73F98}"/>
              </a:ext>
            </a:extLst>
          </p:cNvPr>
          <p:cNvSpPr>
            <a:spLocks noGrp="1"/>
          </p:cNvSpPr>
          <p:nvPr>
            <p:ph type="title"/>
          </p:nvPr>
        </p:nvSpPr>
        <p:spPr/>
        <p:txBody>
          <a:bodyPr/>
          <a:lstStyle/>
          <a:p>
            <a:r>
              <a:rPr lang="en-US" dirty="0"/>
              <a:t>Setting Your Goals</a:t>
            </a:r>
          </a:p>
        </p:txBody>
      </p:sp>
      <p:sp>
        <p:nvSpPr>
          <p:cNvPr id="3" name="Content Placeholder 2">
            <a:extLst>
              <a:ext uri="{FF2B5EF4-FFF2-40B4-BE49-F238E27FC236}">
                <a16:creationId xmlns:a16="http://schemas.microsoft.com/office/drawing/2014/main" id="{0A5EC664-EFAD-501E-02EA-4124C835D47B}"/>
              </a:ext>
            </a:extLst>
          </p:cNvPr>
          <p:cNvSpPr>
            <a:spLocks noGrp="1"/>
          </p:cNvSpPr>
          <p:nvPr>
            <p:ph idx="1"/>
          </p:nvPr>
        </p:nvSpPr>
        <p:spPr/>
        <p:txBody>
          <a:bodyPr/>
          <a:lstStyle/>
          <a:p>
            <a:r>
              <a:rPr lang="en-US" dirty="0"/>
              <a:t>Define what malign information looks like in your context.</a:t>
            </a:r>
          </a:p>
          <a:p>
            <a:r>
              <a:rPr lang="en-US" dirty="0"/>
              <a:t>Identify your goals when countering this information.</a:t>
            </a:r>
          </a:p>
          <a:p>
            <a:r>
              <a:rPr lang="en-US" dirty="0"/>
              <a:t>Discuss the importance of these goals in maintaining accurate information flow.</a:t>
            </a:r>
          </a:p>
        </p:txBody>
      </p:sp>
    </p:spTree>
    <p:extLst>
      <p:ext uri="{BB962C8B-B14F-4D97-AF65-F5344CB8AC3E}">
        <p14:creationId xmlns:p14="http://schemas.microsoft.com/office/powerpoint/2010/main" val="33656480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3" name="Title 2"/>
          <p:cNvSpPr txBox="1">
            <a:spLocks noGrp="1"/>
          </p:cNvSpPr>
          <p:nvPr>
            <p:ph type="title" idx="4294967295"/>
          </p:nvPr>
        </p:nvSpPr>
        <p:spPr>
          <a:xfrm>
            <a:off x="2154607" y="2531859"/>
            <a:ext cx="3658054" cy="1786516"/>
          </a:xfrm>
          <a:prstGeom prst="rect">
            <a:avLst/>
          </a:prstGeom>
        </p:spPr>
        <p:txBody>
          <a:bodyPr anchor="t"/>
          <a:lstStyle>
            <a:lvl1pPr>
              <a:defRPr sz="4800" b="0">
                <a:solidFill>
                  <a:srgbClr val="44546A"/>
                </a:solidFill>
                <a:latin typeface="Calibri Light"/>
                <a:ea typeface="Calibri Light"/>
                <a:cs typeface="Calibri Light"/>
                <a:sym typeface="Calibri Light"/>
              </a:defRPr>
            </a:lvl1pPr>
          </a:lstStyle>
          <a:p>
            <a:r>
              <a:t>TAKE A BREAK</a:t>
            </a:r>
          </a:p>
        </p:txBody>
      </p:sp>
      <p:pic>
        <p:nvPicPr>
          <p:cNvPr id="194" name="Graphic 13" descr="Graphic 13"/>
          <p:cNvPicPr>
            <a:picLocks noChangeAspect="1"/>
          </p:cNvPicPr>
          <p:nvPr/>
        </p:nvPicPr>
        <p:blipFill>
          <a:blip r:embed="rId2"/>
          <a:stretch>
            <a:fillRect/>
          </a:stretch>
        </p:blipFill>
        <p:spPr>
          <a:xfrm>
            <a:off x="6379342" y="-259377"/>
            <a:ext cx="5029201" cy="5029201"/>
          </a:xfrm>
          <a:prstGeom prst="rect">
            <a:avLst/>
          </a:prstGeom>
          <a:ln w="12700">
            <a:miter lim="400000"/>
          </a:ln>
        </p:spPr>
      </p:pic>
      <p:sp>
        <p:nvSpPr>
          <p:cNvPr id="195" name="TextBox 1"/>
          <p:cNvSpPr txBox="1"/>
          <p:nvPr/>
        </p:nvSpPr>
        <p:spPr>
          <a:xfrm>
            <a:off x="3715415" y="5405718"/>
            <a:ext cx="3986136" cy="63411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4200" b="1"/>
            </a:lvl1pPr>
          </a:lstStyle>
          <a:p>
            <a:r>
              <a:t>Return By: XX:XX </a:t>
            </a:r>
          </a:p>
        </p:txBody>
      </p:sp>
      <p:sp>
        <p:nvSpPr>
          <p:cNvPr id="196"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6</a:t>
            </a:fld>
            <a:endParaRPr/>
          </a:p>
        </p:txBody>
      </p:sp>
    </p:spTree>
    <p:extLst>
      <p:ext uri="{BB962C8B-B14F-4D97-AF65-F5344CB8AC3E}">
        <p14:creationId xmlns:p14="http://schemas.microsoft.com/office/powerpoint/2010/main" val="4200951038"/>
      </p:ext>
    </p:extLst>
  </p:cSld>
  <p:clrMapOvr>
    <a:masterClrMapping/>
  </p:clrMapOvr>
  <mc:AlternateContent xmlns:mc="http://schemas.openxmlformats.org/markup-compatibility/2006" xmlns:p14="http://schemas.microsoft.com/office/powerpoint/2010/main">
    <mc:Choice Requires="p14">
      <p:transition spd="slow" p14:dur="1200">
        <p:push dir="u"/>
      </p:transition>
    </mc:Choice>
    <mc:Fallback xmlns:a14="http://schemas.microsoft.com/office/drawing/2010/main" xmlns:m="http://schemas.openxmlformats.org/officeDocument/2006/math"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CCAEB-D84E-456D-3B6B-2E9573C73F98}"/>
              </a:ext>
            </a:extLst>
          </p:cNvPr>
          <p:cNvSpPr>
            <a:spLocks noGrp="1"/>
          </p:cNvSpPr>
          <p:nvPr>
            <p:ph type="title"/>
          </p:nvPr>
        </p:nvSpPr>
        <p:spPr/>
        <p:txBody>
          <a:bodyPr/>
          <a:lstStyle/>
          <a:p>
            <a:r>
              <a:rPr lang="en-US" dirty="0"/>
              <a:t>Develop TTPs (20 Minutes)</a:t>
            </a:r>
          </a:p>
        </p:txBody>
      </p:sp>
      <p:sp>
        <p:nvSpPr>
          <p:cNvPr id="3" name="Content Placeholder 2">
            <a:extLst>
              <a:ext uri="{FF2B5EF4-FFF2-40B4-BE49-F238E27FC236}">
                <a16:creationId xmlns:a16="http://schemas.microsoft.com/office/drawing/2014/main" id="{0A5EC664-EFAD-501E-02EA-4124C835D47B}"/>
              </a:ext>
            </a:extLst>
          </p:cNvPr>
          <p:cNvSpPr>
            <a:spLocks noGrp="1"/>
          </p:cNvSpPr>
          <p:nvPr>
            <p:ph idx="1"/>
          </p:nvPr>
        </p:nvSpPr>
        <p:spPr>
          <a:xfrm>
            <a:off x="838200" y="1825625"/>
            <a:ext cx="10515600" cy="1139248"/>
          </a:xfrm>
        </p:spPr>
        <p:txBody>
          <a:bodyPr/>
          <a:lstStyle/>
          <a:p>
            <a:r>
              <a:rPr lang="en-US" dirty="0"/>
              <a:t>Develop a counter strategy for a given scenario. </a:t>
            </a:r>
          </a:p>
          <a:p>
            <a:r>
              <a:rPr lang="en-US" dirty="0"/>
              <a:t>Work in groups to brainstorm and outline your TTPs.</a:t>
            </a:r>
          </a:p>
        </p:txBody>
      </p:sp>
      <p:sp>
        <p:nvSpPr>
          <p:cNvPr id="6" name="TextBox 5">
            <a:extLst>
              <a:ext uri="{FF2B5EF4-FFF2-40B4-BE49-F238E27FC236}">
                <a16:creationId xmlns:a16="http://schemas.microsoft.com/office/drawing/2014/main" id="{B9BEE70B-8BB3-2076-0275-A9D948CCB2E7}"/>
              </a:ext>
            </a:extLst>
          </p:cNvPr>
          <p:cNvSpPr txBox="1"/>
          <p:nvPr/>
        </p:nvSpPr>
        <p:spPr>
          <a:xfrm>
            <a:off x="374071" y="3334205"/>
            <a:ext cx="5334000" cy="646331"/>
          </a:xfrm>
          <a:prstGeom prst="rect">
            <a:avLst/>
          </a:prstGeom>
          <a:noFill/>
        </p:spPr>
        <p:txBody>
          <a:bodyPr wrap="square" rtlCol="0">
            <a:spAutoFit/>
          </a:bodyPr>
          <a:lstStyle/>
          <a:p>
            <a:r>
              <a:rPr lang="en-US" dirty="0"/>
              <a:t>Handout 1:</a:t>
            </a:r>
          </a:p>
          <a:p>
            <a:r>
              <a:rPr lang="en-US" dirty="0"/>
              <a:t>Scenario 1 - Malign Information Spread by </a:t>
            </a:r>
            <a:r>
              <a:rPr lang="en-US" dirty="0" err="1"/>
              <a:t>CountryX</a:t>
            </a:r>
            <a:endParaRPr lang="en-US" dirty="0"/>
          </a:p>
        </p:txBody>
      </p:sp>
      <p:sp>
        <p:nvSpPr>
          <p:cNvPr id="7" name="TextBox 6">
            <a:extLst>
              <a:ext uri="{FF2B5EF4-FFF2-40B4-BE49-F238E27FC236}">
                <a16:creationId xmlns:a16="http://schemas.microsoft.com/office/drawing/2014/main" id="{661FF581-8605-C65B-1651-C3D97EC5D7B2}"/>
              </a:ext>
            </a:extLst>
          </p:cNvPr>
          <p:cNvSpPr txBox="1"/>
          <p:nvPr/>
        </p:nvSpPr>
        <p:spPr>
          <a:xfrm>
            <a:off x="6483931" y="3334204"/>
            <a:ext cx="5334000" cy="646331"/>
          </a:xfrm>
          <a:prstGeom prst="rect">
            <a:avLst/>
          </a:prstGeom>
          <a:noFill/>
        </p:spPr>
        <p:txBody>
          <a:bodyPr wrap="square" rtlCol="0">
            <a:spAutoFit/>
          </a:bodyPr>
          <a:lstStyle/>
          <a:p>
            <a:r>
              <a:rPr lang="en-US" dirty="0"/>
              <a:t>Handout 2: </a:t>
            </a:r>
          </a:p>
          <a:p>
            <a:r>
              <a:rPr lang="en-US" dirty="0"/>
              <a:t>Scenario 2 - Malign Information Campaign by </a:t>
            </a:r>
            <a:r>
              <a:rPr lang="en-US" dirty="0" err="1"/>
              <a:t>CountryX</a:t>
            </a:r>
            <a:endParaRPr lang="en-US" dirty="0"/>
          </a:p>
        </p:txBody>
      </p:sp>
    </p:spTree>
    <p:extLst>
      <p:ext uri="{BB962C8B-B14F-4D97-AF65-F5344CB8AC3E}">
        <p14:creationId xmlns:p14="http://schemas.microsoft.com/office/powerpoint/2010/main" val="3537485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CCAEB-D84E-456D-3B6B-2E9573C73F98}"/>
              </a:ext>
            </a:extLst>
          </p:cNvPr>
          <p:cNvSpPr>
            <a:spLocks noGrp="1"/>
          </p:cNvSpPr>
          <p:nvPr>
            <p:ph type="title"/>
          </p:nvPr>
        </p:nvSpPr>
        <p:spPr/>
        <p:txBody>
          <a:bodyPr/>
          <a:lstStyle/>
          <a:p>
            <a:r>
              <a:rPr lang="en-US" dirty="0"/>
              <a:t>Present Strategies (30 Minutes)</a:t>
            </a:r>
          </a:p>
        </p:txBody>
      </p:sp>
      <p:sp>
        <p:nvSpPr>
          <p:cNvPr id="3" name="Content Placeholder 2">
            <a:extLst>
              <a:ext uri="{FF2B5EF4-FFF2-40B4-BE49-F238E27FC236}">
                <a16:creationId xmlns:a16="http://schemas.microsoft.com/office/drawing/2014/main" id="{0A5EC664-EFAD-501E-02EA-4124C835D47B}"/>
              </a:ext>
            </a:extLst>
          </p:cNvPr>
          <p:cNvSpPr>
            <a:spLocks noGrp="1"/>
          </p:cNvSpPr>
          <p:nvPr>
            <p:ph idx="1"/>
          </p:nvPr>
        </p:nvSpPr>
        <p:spPr/>
        <p:txBody>
          <a:bodyPr/>
          <a:lstStyle/>
          <a:p>
            <a:r>
              <a:rPr lang="en-US" dirty="0"/>
              <a:t>Present your developed counter strategy to the class.</a:t>
            </a:r>
          </a:p>
          <a:p>
            <a:r>
              <a:rPr lang="en-US" dirty="0"/>
              <a:t>Discuss the strengths and weaknesses of each strategy.</a:t>
            </a:r>
          </a:p>
        </p:txBody>
      </p:sp>
    </p:spTree>
    <p:extLst>
      <p:ext uri="{BB962C8B-B14F-4D97-AF65-F5344CB8AC3E}">
        <p14:creationId xmlns:p14="http://schemas.microsoft.com/office/powerpoint/2010/main" val="10131766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3" name="Title 2"/>
          <p:cNvSpPr txBox="1">
            <a:spLocks noGrp="1"/>
          </p:cNvSpPr>
          <p:nvPr>
            <p:ph type="title" idx="4294967295"/>
          </p:nvPr>
        </p:nvSpPr>
        <p:spPr>
          <a:xfrm>
            <a:off x="2154607" y="2531859"/>
            <a:ext cx="3658054" cy="1786516"/>
          </a:xfrm>
          <a:prstGeom prst="rect">
            <a:avLst/>
          </a:prstGeom>
        </p:spPr>
        <p:txBody>
          <a:bodyPr anchor="t"/>
          <a:lstStyle>
            <a:lvl1pPr>
              <a:defRPr sz="4800" b="0">
                <a:solidFill>
                  <a:srgbClr val="44546A"/>
                </a:solidFill>
                <a:latin typeface="Calibri Light"/>
                <a:ea typeface="Calibri Light"/>
                <a:cs typeface="Calibri Light"/>
                <a:sym typeface="Calibri Light"/>
              </a:defRPr>
            </a:lvl1pPr>
          </a:lstStyle>
          <a:p>
            <a:r>
              <a:t>TAKE A BREAK</a:t>
            </a:r>
          </a:p>
        </p:txBody>
      </p:sp>
      <p:pic>
        <p:nvPicPr>
          <p:cNvPr id="194" name="Graphic 13" descr="Graphic 13"/>
          <p:cNvPicPr>
            <a:picLocks noChangeAspect="1"/>
          </p:cNvPicPr>
          <p:nvPr/>
        </p:nvPicPr>
        <p:blipFill>
          <a:blip r:embed="rId2"/>
          <a:stretch>
            <a:fillRect/>
          </a:stretch>
        </p:blipFill>
        <p:spPr>
          <a:xfrm>
            <a:off x="6379342" y="-259377"/>
            <a:ext cx="5029201" cy="5029201"/>
          </a:xfrm>
          <a:prstGeom prst="rect">
            <a:avLst/>
          </a:prstGeom>
          <a:ln w="12700">
            <a:miter lim="400000"/>
          </a:ln>
        </p:spPr>
      </p:pic>
      <p:sp>
        <p:nvSpPr>
          <p:cNvPr id="195" name="TextBox 1"/>
          <p:cNvSpPr txBox="1"/>
          <p:nvPr/>
        </p:nvSpPr>
        <p:spPr>
          <a:xfrm>
            <a:off x="3715415" y="5405718"/>
            <a:ext cx="3986136" cy="63411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4200" b="1"/>
            </a:lvl1pPr>
          </a:lstStyle>
          <a:p>
            <a:r>
              <a:t>Return By: XX:XX </a:t>
            </a:r>
          </a:p>
        </p:txBody>
      </p:sp>
      <p:sp>
        <p:nvSpPr>
          <p:cNvPr id="196"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9</a:t>
            </a:fld>
            <a:endParaRPr/>
          </a:p>
        </p:txBody>
      </p:sp>
    </p:spTree>
    <p:extLst>
      <p:ext uri="{BB962C8B-B14F-4D97-AF65-F5344CB8AC3E}">
        <p14:creationId xmlns:p14="http://schemas.microsoft.com/office/powerpoint/2010/main" val="984507533"/>
      </p:ext>
    </p:extLst>
  </p:cSld>
  <p:clrMapOvr>
    <a:masterClrMapping/>
  </p:clrMapOvr>
  <mc:AlternateContent xmlns:mc="http://schemas.openxmlformats.org/markup-compatibility/2006" xmlns:p14="http://schemas.microsoft.com/office/powerpoint/2010/main">
    <mc:Choice Requires="p14">
      <p:transition spd="slow" p14:dur="1200">
        <p:push dir="u"/>
      </p:transition>
    </mc:Choice>
    <mc:Fallback xmlns:a14="http://schemas.microsoft.com/office/drawing/2010/main" xmlns:m="http://schemas.openxmlformats.org/officeDocument/2006/math" xmlns="">
      <p:transition spd="slow">
        <p:fade/>
      </p:transition>
    </mc:Fallback>
  </mc:AlternateContent>
</p:sld>
</file>

<file path=ppt/theme/theme1.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Blank">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7161</TotalTime>
  <Words>706</Words>
  <Application>Microsoft Macintosh PowerPoint</Application>
  <PresentationFormat>Widescreen</PresentationFormat>
  <Paragraphs>78</Paragraphs>
  <Slides>18</Slides>
  <Notes>5</Notes>
  <HiddenSlides>0</HiddenSlides>
  <MMClips>0</MMClips>
  <ScaleCrop>false</ScaleCrop>
  <HeadingPairs>
    <vt:vector size="8" baseType="variant">
      <vt:variant>
        <vt:lpstr>Fonts Used</vt:lpstr>
      </vt:variant>
      <vt:variant>
        <vt:i4>5</vt:i4>
      </vt:variant>
      <vt:variant>
        <vt:lpstr>Theme</vt:lpstr>
      </vt:variant>
      <vt:variant>
        <vt:i4>2</vt:i4>
      </vt:variant>
      <vt:variant>
        <vt:lpstr>Slide Titles</vt:lpstr>
      </vt:variant>
      <vt:variant>
        <vt:i4>18</vt:i4>
      </vt:variant>
      <vt:variant>
        <vt:lpstr>Custom Shows</vt:lpstr>
      </vt:variant>
      <vt:variant>
        <vt:i4>1</vt:i4>
      </vt:variant>
    </vt:vector>
  </HeadingPairs>
  <TitlesOfParts>
    <vt:vector size="26" baseType="lpstr">
      <vt:lpstr>Arial</vt:lpstr>
      <vt:lpstr>ArialMT</vt:lpstr>
      <vt:lpstr>Calibri</vt:lpstr>
      <vt:lpstr>Menlo</vt:lpstr>
      <vt:lpstr>Times New Roman</vt:lpstr>
      <vt:lpstr>1_Custom Design</vt:lpstr>
      <vt:lpstr>Blank</vt:lpstr>
      <vt:lpstr>PowerPoint Presentation</vt:lpstr>
      <vt:lpstr>Reflection</vt:lpstr>
      <vt:lpstr>PowerPoint Presentation</vt:lpstr>
      <vt:lpstr>Lesson Objectives</vt:lpstr>
      <vt:lpstr>Setting Your Goals</vt:lpstr>
      <vt:lpstr>TAKE A BREAK</vt:lpstr>
      <vt:lpstr>Develop TTPs (20 Minutes)</vt:lpstr>
      <vt:lpstr>Present Strategies (30 Minutes)</vt:lpstr>
      <vt:lpstr>TAKE A BREAK</vt:lpstr>
      <vt:lpstr>Refine TTPs (20 Minutes)</vt:lpstr>
      <vt:lpstr>Final TTP Presentation (30 Minutes)</vt:lpstr>
      <vt:lpstr>TAKE A BREAK</vt:lpstr>
      <vt:lpstr>Combine TTPs</vt:lpstr>
      <vt:lpstr>Practical Exercise</vt:lpstr>
      <vt:lpstr>Check on Learning</vt:lpstr>
      <vt:lpstr>Check on Learning: Rapid Fire</vt:lpstr>
      <vt:lpstr>Why Does It Matter To You?</vt:lpstr>
      <vt:lpstr>TAKE A BREAK</vt:lpstr>
      <vt:lpstr>Executive DFP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dc:description/>
  <cp:lastModifiedBy>Alfaro, Issac</cp:lastModifiedBy>
  <cp:revision>77</cp:revision>
  <dcterms:created xsi:type="dcterms:W3CDTF">2022-06-15T01:07:41Z</dcterms:created>
  <dcterms:modified xsi:type="dcterms:W3CDTF">2024-06-24T00:53:29Z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iddenSlides">
    <vt:i4>1</vt:i4>
  </property>
  <property fmtid="{D5CDD505-2E9C-101B-9397-08002B2CF9AE}" pid="3" name="Notes">
    <vt:i4>3</vt:i4>
  </property>
  <property fmtid="{D5CDD505-2E9C-101B-9397-08002B2CF9AE}" pid="4" name="PresentationFormat">
    <vt:lpwstr>Widescreen</vt:lpwstr>
  </property>
  <property fmtid="{D5CDD505-2E9C-101B-9397-08002B2CF9AE}" pid="5" name="Slides">
    <vt:i4>6</vt:i4>
  </property>
</Properties>
</file>