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20"/>
  </p:notesMasterIdLst>
  <p:sldIdLst>
    <p:sldId id="620" r:id="rId3"/>
    <p:sldId id="383" r:id="rId4"/>
    <p:sldId id="621" r:id="rId5"/>
    <p:sldId id="622" r:id="rId6"/>
    <p:sldId id="623" r:id="rId7"/>
    <p:sldId id="626" r:id="rId8"/>
    <p:sldId id="625" r:id="rId9"/>
    <p:sldId id="627" r:id="rId10"/>
    <p:sldId id="628" r:id="rId11"/>
    <p:sldId id="630" r:id="rId12"/>
    <p:sldId id="631" r:id="rId13"/>
    <p:sldId id="629" r:id="rId14"/>
    <p:sldId id="624" r:id="rId15"/>
    <p:sldId id="269" r:id="rId16"/>
    <p:sldId id="270" r:id="rId17"/>
    <p:sldId id="271" r:id="rId18"/>
    <p:sldId id="272" r:id="rId19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/>
    <p:restoredTop sz="83053"/>
  </p:normalViewPr>
  <p:slideViewPr>
    <p:cSldViewPr snapToGrid="0">
      <p:cViewPr varScale="1">
        <p:scale>
          <a:sx n="93" d="100"/>
          <a:sy n="93" d="100"/>
        </p:scale>
        <p:origin x="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1034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4474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1720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if the adversary has a history of engaging in deception.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Ask students for examples of historical precedents of deception: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Have examples ready to provide if students are unsure. Specific examples could include: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Ancient Greek and Roman military tactics.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Historical use of propaganda during wartime including World War I and World War II.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Previous instances of misinformation campaigns by rival states. 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Historical use of propaganda during wartime.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 Example: Previous instances of misinformation campaigns by rival states.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identify patterns of past opposition practices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past behavior and tactics used in deception.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Compare current scenarios with historical examples.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4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Evaluate the vulnerability of the source to manipulation.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sources that can be manipulated: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Social media influencers with questionable affiliations.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Anonymous sources with unverifiable information.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assess the manipulability of sources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Determine the reliability and credibility of the source.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Analyze the source's access to information and track 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9998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Assess the accuracy and consistency of the evidence.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1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**Activity**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Present examples of evaluating evidence in influence operations: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Cross-referencing information from multiple sources.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Example: Checking for consistency in reports from different channels.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Discuss how to evaluate evidence in various scenarios: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Verify the accuracy of the information provided.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Identify inconsistencies and corroborate evidence from multiple 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140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1.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Divide students into groups and provide each group with a scenario to analyze using the Deception Detection framework.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2.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Have each group present their findings to the class. (10 minutes)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3.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 Provide feedback and discuss the effectiveness of their analysis. (10 minutes)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140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Spanish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6241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04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7A14-F099-A9E5-AE60-86131F12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Check On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E1516-AD30-1968-D700-CEA21792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framework would you use for: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2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DAF-912D-4872-669E-01FDE476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Application of 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E4B2E-A404-1205-5D03-74E17CF90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1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Experience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9B1A1-22E4-F78F-D9BF-6FBA3FDF0A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Earth is Flat	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4F656B-7E5D-5B6A-49BD-608B49861C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Earth is a Cube</a:t>
            </a:r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Identifying Malign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0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Deception Detection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31380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Motive, Opportunity, and Means (MOM)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Present examples of different motives, opportunities, and means in influence operations:</a:t>
            </a:r>
          </a:p>
          <a:p>
            <a:r>
              <a:rPr lang="en-US" dirty="0"/>
              <a:t>    - Example: Political gains from spreading false allegation about rival.</a:t>
            </a:r>
          </a:p>
          <a:p>
            <a:r>
              <a:rPr lang="en-US" dirty="0"/>
              <a:t>    - Example: Using social media channels to disseminate false information.</a:t>
            </a:r>
          </a:p>
          <a:p>
            <a:r>
              <a:rPr lang="en-US" dirty="0"/>
              <a:t>2. Discuss how to assess these components in various scenarios:</a:t>
            </a:r>
          </a:p>
          <a:p>
            <a:r>
              <a:rPr lang="en-US" dirty="0"/>
              <a:t>    - Identify the goals and motives behind the information.</a:t>
            </a:r>
          </a:p>
          <a:p>
            <a:r>
              <a:rPr lang="en-US" dirty="0"/>
              <a:t>    - Evaluate the channels available for spreading misinformation.</a:t>
            </a:r>
          </a:p>
          <a:p>
            <a:r>
              <a:rPr lang="en-US" dirty="0"/>
              <a:t>    - Assess the risks and costs involved in the deception.</a:t>
            </a:r>
          </a:p>
        </p:txBody>
      </p:sp>
    </p:spTree>
    <p:extLst>
      <p:ext uri="{BB962C8B-B14F-4D97-AF65-F5344CB8AC3E}">
        <p14:creationId xmlns:p14="http://schemas.microsoft.com/office/powerpoint/2010/main" val="403629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Opposition Practices (POP)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Manipulability of Sources (MOSES)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04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Evidence (EVE)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5002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7075</TotalTime>
  <Words>932</Words>
  <Application>Microsoft Macintosh PowerPoint</Application>
  <PresentationFormat>Widescreen</PresentationFormat>
  <Paragraphs>105</Paragraphs>
  <Slides>17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  <vt:variant>
        <vt:lpstr>Custom Shows</vt:lpstr>
      </vt:variant>
      <vt:variant>
        <vt:i4>1</vt:i4>
      </vt:variant>
    </vt:vector>
  </HeadingPairs>
  <TitlesOfParts>
    <vt:vector size="24" baseType="lpstr">
      <vt:lpstr>Arial</vt:lpstr>
      <vt:lpstr>Calibri</vt:lpstr>
      <vt:lpstr>Menlo</vt:lpstr>
      <vt:lpstr>Times New Roman</vt:lpstr>
      <vt:lpstr>1_Custom Design</vt:lpstr>
      <vt:lpstr>Blank</vt:lpstr>
      <vt:lpstr>PowerPoint Presentation</vt:lpstr>
      <vt:lpstr>Concrete Experience</vt:lpstr>
      <vt:lpstr>PowerPoint Presentation</vt:lpstr>
      <vt:lpstr>Publish and Process</vt:lpstr>
      <vt:lpstr>Deception Detection Framework</vt:lpstr>
      <vt:lpstr>Motive, Opportunity, and Means (MOM)</vt:lpstr>
      <vt:lpstr>Past Opposition Practices (POP)</vt:lpstr>
      <vt:lpstr>Manipulability of Sources (MOSES)</vt:lpstr>
      <vt:lpstr>Evaluation of Evidence (EVE)</vt:lpstr>
      <vt:lpstr>Deception Detection Check On Learning</vt:lpstr>
      <vt:lpstr>Deception Detection Check On Learning</vt:lpstr>
      <vt:lpstr>Practical Application of Deception Detection Framework</vt:lpstr>
      <vt:lpstr>Apply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65</cp:revision>
  <dcterms:created xsi:type="dcterms:W3CDTF">2022-06-15T01:07:41Z</dcterms:created>
  <dcterms:modified xsi:type="dcterms:W3CDTF">2024-06-23T20:46:45Z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