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4" r:id="rId7"/>
    <p:sldId id="265" r:id="rId8"/>
    <p:sldId id="262" r:id="rId9"/>
    <p:sldId id="261" r:id="rId10"/>
    <p:sldId id="263"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56"/>
  </p:normalViewPr>
  <p:slideViewPr>
    <p:cSldViewPr snapToGrid="0">
      <p:cViewPr varScale="1">
        <p:scale>
          <a:sx n="102" d="100"/>
          <a:sy n="102" d="100"/>
        </p:scale>
        <p:origin x="21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Click To Edit Master Title Style"/>
          <p:cNvSpPr txBox="1">
            <a:spLocks noGrp="1"/>
          </p:cNvSpPr>
          <p:nvPr>
            <p:ph type="title" hasCustomPrompt="1"/>
          </p:nvPr>
        </p:nvSpPr>
        <p:spPr>
          <a:xfrm>
            <a:off x="1524000" y="1122362"/>
            <a:ext cx="9144000" cy="2387601"/>
          </a:xfrm>
          <a:prstGeom prst="rect">
            <a:avLst/>
          </a:prstGeom>
        </p:spPr>
        <p:txBody>
          <a:bodyPr anchor="b"/>
          <a:lstStyle>
            <a:lvl1pPr>
              <a:defRPr sz="6000"/>
            </a:lvl1pPr>
          </a:lstStyle>
          <a:p>
            <a:r>
              <a:t>Click To Edit Master Title Style</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5" name="Body Level One…"/>
          <p:cNvSpPr txBox="1">
            <a:spLocks noGrp="1"/>
          </p:cNvSpPr>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r>
              <a:t>Body Level One</a:t>
            </a:r>
          </a:p>
          <a:p>
            <a:pPr lvl="1"/>
            <a:r>
              <a:t>Body Level Two</a:t>
            </a:r>
          </a:p>
          <a:p>
            <a:pPr lvl="2"/>
            <a:r>
              <a:t>Body Level Three</a:t>
            </a:r>
          </a:p>
          <a:p>
            <a:pPr lvl="3"/>
            <a:r>
              <a:t>Body Level Four</a:t>
            </a:r>
          </a:p>
          <a:p>
            <a:pPr lvl="4"/>
            <a:r>
              <a:t>Body Level Five</a:t>
            </a:r>
          </a:p>
        </p:txBody>
      </p:sp>
      <p:sp>
        <p:nvSpPr>
          <p:cNvPr id="116" name="Text Placeholder 5"/>
          <p:cNvSpPr>
            <a:spLocks noGrp="1"/>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endParaRPr/>
          </a:p>
        </p:txBody>
      </p:sp>
      <p:sp>
        <p:nvSpPr>
          <p:cNvPr id="1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Click To Edit Master Title Style"/>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Click To Edit Master Title Style"/>
          <p:cNvSpPr txBox="1">
            <a:spLocks noGrp="1"/>
          </p:cNvSpPr>
          <p:nvPr>
            <p:ph type="title" hasCustomPrompt="1"/>
          </p:nvPr>
        </p:nvSpPr>
        <p:spPr>
          <a:xfrm>
            <a:off x="1514474" y="365125"/>
            <a:ext cx="9840914" cy="1325563"/>
          </a:xfrm>
          <a:prstGeom prst="rect">
            <a:avLst/>
          </a:prstGeom>
        </p:spPr>
        <p:txBody>
          <a:bodyPr/>
          <a:lstStyle/>
          <a:p>
            <a:r>
              <a:t>Click To Edit Master Title Style</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Click To Edit Master Title Style"/>
          <p:cNvSpPr txBox="1">
            <a:spLocks noGrp="1"/>
          </p:cNvSpPr>
          <p:nvPr>
            <p:ph type="title" hasCustomPrompt="1"/>
          </p:nvPr>
        </p:nvSpPr>
        <p:spPr>
          <a:xfrm>
            <a:off x="839787" y="1214440"/>
            <a:ext cx="3932239" cy="900113"/>
          </a:xfrm>
          <a:prstGeom prst="rect">
            <a:avLst/>
          </a:prstGeom>
        </p:spPr>
        <p:txBody>
          <a:bodyPr anchor="b"/>
          <a:lstStyle>
            <a:lvl1pPr>
              <a:defRPr sz="3200"/>
            </a:lvl1pPr>
          </a:lstStyle>
          <a:p>
            <a:r>
              <a:t>Click To Edit Master Title Style</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243138"/>
            <a:ext cx="3932238" cy="3625851"/>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Click To Edit Master Title Style"/>
          <p:cNvSpPr txBox="1">
            <a:spLocks noGrp="1"/>
          </p:cNvSpPr>
          <p:nvPr>
            <p:ph type="title" hasCustomPrompt="1"/>
          </p:nvPr>
        </p:nvSpPr>
        <p:spPr>
          <a:xfrm>
            <a:off x="839787" y="1171574"/>
            <a:ext cx="3932239" cy="1157289"/>
          </a:xfrm>
          <a:prstGeom prst="rect">
            <a:avLst/>
          </a:prstGeom>
        </p:spPr>
        <p:txBody>
          <a:bodyPr anchor="b"/>
          <a:lstStyle>
            <a:lvl1pPr>
              <a:defRPr sz="3200"/>
            </a:lvl1pPr>
          </a:lstStyle>
          <a:p>
            <a:r>
              <a:t>Click To Edit Master Title Style</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ick To Edit Master Title Style"/>
          <p:cNvSpPr txBox="1">
            <a:spLocks noGrp="1"/>
          </p:cNvSpPr>
          <p:nvPr>
            <p:ph type="title" hasCustomPrompt="1"/>
          </p:nvPr>
        </p:nvSpPr>
        <p:spPr>
          <a:xfrm>
            <a:off x="1480483" y="365125"/>
            <a:ext cx="9873317"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Click To Edit Master Title Style</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ontent Placeholder 1"/>
          <p:cNvSpPr txBox="1">
            <a:spLocks noGrp="1"/>
          </p:cNvSpPr>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r>
              <a:t>Creating AI-Generated Content</a:t>
            </a:r>
          </a:p>
        </p:txBody>
      </p:sp>
      <p:sp>
        <p:nvSpPr>
          <p:cNvPr id="127"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
        <p:nvSpPr>
          <p:cNvPr id="1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56"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57"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58"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1480483" y="365125"/>
            <a:ext cx="9873317" cy="1325563"/>
          </a:xfrm>
          <a:prstGeom prst="rect">
            <a:avLst/>
          </a:prstGeom>
        </p:spPr>
        <p:txBody>
          <a:bodyPr/>
          <a:lstStyle/>
          <a:p>
            <a:r>
              <a:t>Best Practices for Generating AI Content</a:t>
            </a:r>
          </a:p>
        </p:txBody>
      </p:sp>
      <p:sp>
        <p:nvSpPr>
          <p:cNvPr id="131"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2" name="Content Placeholder 2"/>
          <p:cNvSpPr txBox="1"/>
          <p:nvPr/>
        </p:nvSpPr>
        <p:spPr>
          <a:xfrm>
            <a:off x="49298" y="2054033"/>
            <a:ext cx="3348332"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t>General Tips</a:t>
            </a:r>
          </a:p>
          <a:p>
            <a:pPr defTabSz="457200">
              <a:defRPr sz="1600">
                <a:solidFill>
                  <a:srgbClr val="1F2328"/>
                </a:solidFill>
                <a:latin typeface="Helvetica Neue"/>
                <a:ea typeface="Helvetica Neue"/>
                <a:cs typeface="Helvetica Neue"/>
                <a:sym typeface="Helvetica Neue"/>
              </a:defRPr>
            </a:pPr>
            <a:endParaRP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3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Example Prompt: Text Content"/>
          <p:cNvSpPr txBox="1">
            <a:spLocks noGrp="1"/>
          </p:cNvSpPr>
          <p:nvPr>
            <p:ph type="title"/>
          </p:nvPr>
        </p:nvSpPr>
        <p:spPr>
          <a:prstGeom prst="rect">
            <a:avLst/>
          </a:prstGeom>
        </p:spPr>
        <p:txBody>
          <a:bodyPr/>
          <a:lstStyle/>
          <a:p>
            <a:r>
              <a:rPr b="0"/>
              <a:t>Example Prompt</a:t>
            </a:r>
            <a:r>
              <a:t>: Text Content</a:t>
            </a:r>
          </a:p>
        </p:txBody>
      </p:sp>
      <p:sp>
        <p:nvSpPr>
          <p:cNvPr id="136" name="Bad: &quot;Write an article about data privacy.&quot;…"/>
          <p:cNvSpPr txBox="1">
            <a:spLocks noGrp="1"/>
          </p:cNvSpPr>
          <p:nvPr>
            <p:ph type="body" idx="1"/>
          </p:nvPr>
        </p:nvSpPr>
        <p:spPr>
          <a:prstGeom prst="rect">
            <a:avLst/>
          </a:prstGeom>
        </p:spPr>
        <p:txBody>
          <a:bodyPr/>
          <a:lstStyle/>
          <a:p>
            <a:pPr>
              <a:defRPr i="1" strike="sngStrike"/>
            </a:pPr>
            <a:r>
              <a:t>Bad: "Write an article about data privacy."</a:t>
            </a:r>
          </a:p>
          <a:p>
            <a:r>
              <a:t>Better: "</a:t>
            </a:r>
            <a:r>
              <a:rPr>
                <a:solidFill>
                  <a:srgbClr val="FF40FF"/>
                </a:solidFill>
              </a:rPr>
              <a:t>You are an expert in cybersecurity, the audience is a new military soldier with minimal higher education</a:t>
            </a:r>
            <a:r>
              <a:t>, </a:t>
            </a:r>
            <a:r>
              <a:rPr>
                <a:solidFill>
                  <a:srgbClr val="942192"/>
                </a:solidFill>
              </a:rPr>
              <a:t>don't be lazy with your processing, take it step by step first considering the task, analyzing the result, then writing</a:t>
            </a:r>
            <a:r>
              <a:t>: </a:t>
            </a:r>
            <a:r>
              <a:rPr>
                <a:solidFill>
                  <a:srgbClr val="0433FF"/>
                </a:solidFill>
              </a:rPr>
              <a:t>Write a persuasive article that is at between 500 and 650 words about the importance of data privacy in the digital age for military families. Include examples of data breaches and their impact on individuals.</a:t>
            </a:r>
            <a:r>
              <a:t>"</a:t>
            </a:r>
          </a:p>
        </p:txBody>
      </p:sp>
      <p:sp>
        <p:nvSpPr>
          <p:cNvPr id="13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Example Prompt: Image Content"/>
          <p:cNvSpPr txBox="1">
            <a:spLocks noGrp="1"/>
          </p:cNvSpPr>
          <p:nvPr>
            <p:ph type="title"/>
          </p:nvPr>
        </p:nvSpPr>
        <p:spPr>
          <a:prstGeom prst="rect">
            <a:avLst/>
          </a:prstGeom>
        </p:spPr>
        <p:txBody>
          <a:bodyPr/>
          <a:lstStyle/>
          <a:p>
            <a:r>
              <a:rPr b="0"/>
              <a:t>Example Prompt</a:t>
            </a:r>
            <a:r>
              <a:t>: Image Content</a:t>
            </a:r>
          </a:p>
        </p:txBody>
      </p:sp>
      <p:sp>
        <p:nvSpPr>
          <p:cNvPr id="140" name="Bad: &quot;Design a logo for a nonprofit organization.&quot;…"/>
          <p:cNvSpPr txBox="1">
            <a:spLocks noGrp="1"/>
          </p:cNvSpPr>
          <p:nvPr>
            <p:ph type="body" idx="1"/>
          </p:nvPr>
        </p:nvSpPr>
        <p:spPr>
          <a:prstGeom prst="rect">
            <a:avLst/>
          </a:prstGeom>
        </p:spPr>
        <p:txBody>
          <a:bodyPr/>
          <a:lstStyle/>
          <a:p>
            <a:pPr marL="205739" indent="-205739" defTabSz="822959">
              <a:spcBef>
                <a:spcPts val="900"/>
              </a:spcBef>
              <a:defRPr sz="2520" i="1" strike="sngStrike"/>
            </a:pPr>
            <a:r>
              <a:t>Bad: "Design a logo for a nonprofit organization."</a:t>
            </a:r>
          </a:p>
          <a:p>
            <a:pPr marL="205739" indent="-205739" defTabSz="822959">
              <a:spcBef>
                <a:spcPts val="900"/>
              </a:spcBef>
              <a:defRPr sz="2520"/>
            </a:pPr>
            <a:r>
              <a:t>Better: "</a:t>
            </a:r>
            <a:r>
              <a:rPr>
                <a:solidFill>
                  <a:srgbClr val="942192"/>
                </a:solidFill>
              </a:rPr>
              <a:t>Don't be lazy, take it step by step</a:t>
            </a:r>
            <a:r>
              <a:t>. </a:t>
            </a:r>
            <a:r>
              <a:rPr>
                <a:solidFill>
                  <a:srgbClr val="FF40FF"/>
                </a:solidFill>
              </a:rPr>
              <a:t>Imagine you are a seasoned graphic designer tasked with creating a logo for a nonprofit organization dedicated to environmental conservation.</a:t>
            </a:r>
            <a:r>
              <a:t> </a:t>
            </a:r>
            <a:r>
              <a:rPr>
                <a:solidFill>
                  <a:srgbClr val="0433FF"/>
                </a:solidFill>
              </a:rPr>
              <a:t>The logo must represent the organization’s core mission and values, which emphasize sustainability, community involvement, and nature preservation.</a:t>
            </a:r>
            <a:r>
              <a:t> </a:t>
            </a:r>
            <a:r>
              <a:rPr>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t>"</a:t>
            </a:r>
          </a:p>
        </p:txBody>
      </p:sp>
      <p:sp>
        <p:nvSpPr>
          <p:cNvPr id="141"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Example Prompt: Code Content"/>
          <p:cNvSpPr txBox="1">
            <a:spLocks noGrp="1"/>
          </p:cNvSpPr>
          <p:nvPr>
            <p:ph type="title"/>
          </p:nvPr>
        </p:nvSpPr>
        <p:spPr>
          <a:prstGeom prst="rect">
            <a:avLst/>
          </a:prstGeom>
        </p:spPr>
        <p:txBody>
          <a:bodyPr/>
          <a:lstStyle/>
          <a:p>
            <a:r>
              <a:rPr b="0"/>
              <a:t>Example Prompt</a:t>
            </a:r>
            <a:r>
              <a:t>: Code Content</a:t>
            </a:r>
          </a:p>
        </p:txBody>
      </p:sp>
      <p:sp>
        <p:nvSpPr>
          <p:cNvPr id="144" name="Bad: &quot;Write a function to download instagram images.&quot;…"/>
          <p:cNvSpPr txBox="1">
            <a:spLocks noGrp="1"/>
          </p:cNvSpPr>
          <p:nvPr>
            <p:ph type="body" idx="1"/>
          </p:nvPr>
        </p:nvSpPr>
        <p:spPr>
          <a:prstGeom prst="rect">
            <a:avLst/>
          </a:prstGeom>
        </p:spPr>
        <p:txBody>
          <a:bodyPr/>
          <a:lstStyle/>
          <a:p>
            <a:pPr marL="203454" indent="-203454" defTabSz="813816">
              <a:spcBef>
                <a:spcPts val="800"/>
              </a:spcBef>
              <a:defRPr sz="2492" i="1" strike="sngStrike"/>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4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1480483" y="365125"/>
            <a:ext cx="9873317" cy="1325563"/>
          </a:xfrm>
          <a:prstGeom prst="rect">
            <a:avLst/>
          </a:prstGeom>
        </p:spPr>
        <p:txBody>
          <a:bodyPr/>
          <a:lstStyle/>
          <a:p>
            <a:r>
              <a:t>Best Practices for Generating AI Content</a:t>
            </a:r>
          </a:p>
        </p:txBody>
      </p:sp>
      <p:sp>
        <p:nvSpPr>
          <p:cNvPr id="131"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r>
              <a:rPr dirty="0">
                <a:solidFill>
                  <a:schemeClr val="tx1"/>
                </a:solidFill>
                <a:highlight>
                  <a:srgbClr val="000000"/>
                </a:highlight>
              </a:rP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 Create templates with variables for common tasks to speed up the content generation process and maintain consistency.</a:t>
            </a:r>
          </a:p>
        </p:txBody>
      </p:sp>
      <p:sp>
        <p:nvSpPr>
          <p:cNvPr id="132" name="Content Placeholder 2"/>
          <p:cNvSpPr txBox="1"/>
          <p:nvPr/>
        </p:nvSpPr>
        <p:spPr>
          <a:xfrm>
            <a:off x="49298" y="2054033"/>
            <a:ext cx="3348332"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rPr dirty="0"/>
              <a:t>General Tips</a:t>
            </a:r>
          </a:p>
          <a:p>
            <a:pPr defTabSz="457200">
              <a:defRPr sz="1600">
                <a:solidFill>
                  <a:srgbClr val="1F2328"/>
                </a:solidFill>
                <a:latin typeface="Helvetica Neue"/>
                <a:ea typeface="Helvetica Neue"/>
                <a:cs typeface="Helvetica Neue"/>
                <a:sym typeface="Helvetica Neue"/>
              </a:defRPr>
            </a:pP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endParaRPr dirty="0">
              <a:solidFill>
                <a:schemeClr val="tx1"/>
              </a:solidFill>
              <a:highlight>
                <a:srgbClr val="000000"/>
              </a:highlight>
            </a:endParaRPr>
          </a:p>
        </p:txBody>
      </p:sp>
      <p:sp>
        <p:nvSpPr>
          <p:cNvPr id="13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extLst>
      <p:ext uri="{BB962C8B-B14F-4D97-AF65-F5344CB8AC3E}">
        <p14:creationId xmlns:p14="http://schemas.microsoft.com/office/powerpoint/2010/main" val="29718870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1480483" y="365125"/>
            <a:ext cx="9873317" cy="1325563"/>
          </a:xfrm>
          <a:prstGeom prst="rect">
            <a:avLst/>
          </a:prstGeom>
        </p:spPr>
        <p:txBody>
          <a:bodyPr/>
          <a:lstStyle/>
          <a:p>
            <a:r>
              <a:t>Best Practices for Generating AI Content</a:t>
            </a:r>
          </a:p>
        </p:txBody>
      </p:sp>
      <p:sp>
        <p:nvSpPr>
          <p:cNvPr id="131"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latin typeface="+mn-lt"/>
                <a:ea typeface="+mn-ea"/>
                <a:cs typeface="+mn-cs"/>
                <a:sym typeface="Helvetica"/>
              </a:rPr>
              <a:t>Check for Accuracy</a:t>
            </a:r>
            <a:r>
              <a:rPr dirty="0">
                <a:solidFill>
                  <a:schemeClr val="tx1"/>
                </a:solidFill>
              </a:rP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latin typeface="+mn-lt"/>
                <a:ea typeface="+mn-ea"/>
                <a:cs typeface="+mn-cs"/>
                <a:sym typeface="Helvetica"/>
              </a:rPr>
              <a:t>Be Specific</a:t>
            </a:r>
            <a:r>
              <a:rPr dirty="0">
                <a:solidFill>
                  <a:schemeClr val="tx1"/>
                </a:solidFill>
              </a:rP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latin typeface="+mn-lt"/>
                <a:ea typeface="+mn-ea"/>
                <a:cs typeface="+mn-cs"/>
                <a:sym typeface="Helvetica"/>
              </a:rPr>
              <a:t>Iterate and Refine</a:t>
            </a:r>
            <a:r>
              <a:rPr dirty="0">
                <a:solidFill>
                  <a:schemeClr val="tx1"/>
                </a:solidFill>
              </a:rP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latin typeface="+mn-lt"/>
                <a:ea typeface="+mn-ea"/>
                <a:cs typeface="+mn-cs"/>
                <a:sym typeface="Helvetica"/>
              </a:rPr>
              <a:t>Provide Context</a:t>
            </a:r>
            <a:r>
              <a:rPr dirty="0">
                <a:solidFill>
                  <a:schemeClr val="tx1"/>
                </a:solidFill>
              </a:rP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latin typeface="+mn-lt"/>
                <a:ea typeface="+mn-ea"/>
                <a:cs typeface="+mn-cs"/>
                <a:sym typeface="Helvetica"/>
              </a:rPr>
              <a:t>Use Multiple Services</a:t>
            </a:r>
            <a:r>
              <a:rPr dirty="0">
                <a:solidFill>
                  <a:schemeClr val="tx1"/>
                </a:solidFill>
              </a:rP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latin typeface="+mn-lt"/>
                <a:ea typeface="+mn-ea"/>
                <a:cs typeface="+mn-cs"/>
                <a:sym typeface="Helvetica"/>
              </a:rPr>
              <a:t>Remind AI of Constraints</a:t>
            </a:r>
            <a:r>
              <a:rPr dirty="0">
                <a:solidFill>
                  <a:schemeClr val="tx1"/>
                </a:solidFill>
              </a:rP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dirty="0">
                <a:solidFill>
                  <a:schemeClr val="tx1"/>
                </a:solidFill>
                <a:latin typeface="+mn-lt"/>
                <a:ea typeface="+mn-ea"/>
                <a:cs typeface="+mn-cs"/>
                <a:sym typeface="Helvetica"/>
              </a:rPr>
              <a:t>Make Templates</a:t>
            </a:r>
            <a:r>
              <a:rPr dirty="0">
                <a:solidFill>
                  <a:schemeClr val="tx1"/>
                </a:solidFill>
              </a:rPr>
              <a:t>: Create templates with variables for common tasks to speed up the content generation process and maintain consistency.</a:t>
            </a:r>
          </a:p>
        </p:txBody>
      </p:sp>
      <p:sp>
        <p:nvSpPr>
          <p:cNvPr id="132" name="Content Placeholder 2"/>
          <p:cNvSpPr txBox="1"/>
          <p:nvPr/>
        </p:nvSpPr>
        <p:spPr>
          <a:xfrm>
            <a:off x="49298" y="2054033"/>
            <a:ext cx="3348332"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t>General Tips</a:t>
            </a:r>
          </a:p>
          <a:p>
            <a:pPr defTabSz="457200">
              <a:defRPr sz="1600">
                <a:solidFill>
                  <a:srgbClr val="1F2328"/>
                </a:solidFill>
                <a:latin typeface="Helvetica Neue"/>
                <a:ea typeface="Helvetica Neue"/>
                <a:cs typeface="Helvetica Neue"/>
                <a:sym typeface="Helvetica Neue"/>
              </a:defRPr>
            </a:pPr>
            <a:endParaRP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3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extLst>
      <p:ext uri="{BB962C8B-B14F-4D97-AF65-F5344CB8AC3E}">
        <p14:creationId xmlns:p14="http://schemas.microsoft.com/office/powerpoint/2010/main" val="1598309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52"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5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AI Tool Master Lists"/>
          <p:cNvSpPr txBox="1">
            <a:spLocks noGrp="1"/>
          </p:cNvSpPr>
          <p:nvPr>
            <p:ph type="title"/>
          </p:nvPr>
        </p:nvSpPr>
        <p:spPr>
          <a:prstGeom prst="rect">
            <a:avLst/>
          </a:prstGeom>
        </p:spPr>
        <p:txBody>
          <a:bodyPr/>
          <a:lstStyle/>
          <a:p>
            <a:r>
              <a:t>AI Tool Master Lists</a:t>
            </a:r>
          </a:p>
        </p:txBody>
      </p:sp>
      <p:sp>
        <p:nvSpPr>
          <p:cNvPr id="148"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prstGeom prst="rect">
            <a:avLst/>
          </a:prstGeom>
        </p:spPr>
        <p:txBody>
          <a:bodyPr/>
          <a:lstStyle/>
          <a:p>
            <a:r>
              <a:t>("AI tools" OR "GPT tools" OR "AI resources" OR "AI catalog" OR "AI list" OR "AI repository" OR "generative AI") ("list" OR "collection" OR "catalog" OR "repository" OR "guide") </a:t>
            </a:r>
          </a:p>
          <a:p>
            <a:r>
              <a:t>AI Master List Tool - </a:t>
            </a:r>
            <a:r>
              <a:rPr u="sng">
                <a:solidFill>
                  <a:srgbClr val="0563C1"/>
                </a:solidFill>
                <a:uFill>
                  <a:solidFill>
                    <a:srgbClr val="0563C1"/>
                  </a:solidFill>
                </a:uFill>
                <a:hlinkClick r:id="rId2"/>
              </a:rPr>
              <a:t>https://doc.clickup.com/25598832/d/h/rd6vg-14247/0b79ca1dc0f7429/rd6vg-12207</a:t>
            </a:r>
            <a:r>
              <a:t> </a:t>
            </a:r>
          </a:p>
          <a:p>
            <a:r>
              <a:t>AI Catalog Repo - </a:t>
            </a:r>
            <a:r>
              <a:rPr u="sng">
                <a:solidFill>
                  <a:srgbClr val="0563C1"/>
                </a:solidFill>
                <a:uFill>
                  <a:solidFill>
                    <a:srgbClr val="0563C1"/>
                  </a:solidFill>
                </a:uFill>
                <a:hlinkClick r:id="rId3"/>
              </a:rPr>
              <a:t>https://github.com/mehmetkahya0/ai-catalog</a:t>
            </a:r>
            <a:r>
              <a:t> </a:t>
            </a:r>
          </a:p>
          <a:p>
            <a:r>
              <a:t>- Awesome Generative AI - </a:t>
            </a:r>
            <a:r>
              <a:rPr u="sng">
                <a:solidFill>
                  <a:srgbClr val="0563C1"/>
                </a:solidFill>
                <a:uFill>
                  <a:solidFill>
                    <a:srgbClr val="0563C1"/>
                  </a:solidFill>
                </a:uFill>
                <a:hlinkClick r:id="rId4"/>
              </a:rPr>
              <a:t>https://github.com/amusi/awesome-ai-awesomeness</a:t>
            </a:r>
            <a:r>
              <a:t> </a:t>
            </a:r>
          </a:p>
          <a:p>
            <a:r>
              <a:t>FutureTools - </a:t>
            </a:r>
            <a:r>
              <a:rPr u="sng">
                <a:solidFill>
                  <a:srgbClr val="0563C1"/>
                </a:solidFill>
                <a:uFill>
                  <a:solidFill>
                    <a:srgbClr val="0563C1"/>
                  </a:solidFill>
                </a:uFill>
                <a:hlinkClick r:id="rId5"/>
              </a:rPr>
              <a:t>https://futuretools.io</a:t>
            </a:r>
            <a:r>
              <a:t> </a:t>
            </a:r>
          </a:p>
        </p:txBody>
      </p:sp>
      <p:sp>
        <p:nvSpPr>
          <p:cNvPr id="14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1174</Words>
  <Application>Microsoft Macintosh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TimesNewRomanPSMT</vt:lpstr>
      <vt:lpstr>1_Custom Design</vt:lpstr>
      <vt:lpstr>PowerPoint Presentation</vt:lpstr>
      <vt:lpstr>Best Practices for Generating AI Content</vt:lpstr>
      <vt:lpstr>Example Prompt: Text Content</vt:lpstr>
      <vt:lpstr>Example Prompt: Image Content</vt:lpstr>
      <vt:lpstr>Example Prompt: Code Content</vt:lpstr>
      <vt:lpstr>Best Practices for Generating AI Content</vt:lpstr>
      <vt:lpstr>Best Practices for Generating AI Content</vt:lpstr>
      <vt:lpstr>Why Does It Matter To You?</vt:lpstr>
      <vt:lpstr>AI Tool Master Lists</vt:lpstr>
      <vt:lpstr>TAKE A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Alfaro, Issac</cp:lastModifiedBy>
  <cp:revision>1</cp:revision>
  <dcterms:modified xsi:type="dcterms:W3CDTF">2024-06-21T05:29:17Z</dcterms:modified>
</cp:coreProperties>
</file>