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74" r:id="rId7"/>
    <p:sldId id="276" r:id="rId8"/>
    <p:sldId id="262" r:id="rId9"/>
    <p:sldId id="261" r:id="rId10"/>
    <p:sldId id="263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56"/>
  </p:normalViewPr>
  <p:slideViewPr>
    <p:cSldViewPr snapToGrid="0">
      <p:cViewPr varScale="1">
        <p:scale>
          <a:sx n="102" d="100"/>
          <a:sy n="102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9935" y="2950685"/>
            <a:ext cx="11310116" cy="2704116"/>
          </a:xfrm>
          <a:prstGeom prst="rect">
            <a:avLst/>
          </a:prstGeom>
          <a:ln w="63360">
            <a:solidFill>
              <a:srgbClr val="000000"/>
            </a:solidFill>
            <a:round/>
          </a:ln>
        </p:spPr>
        <p:txBody>
          <a:bodyPr lIns="44999" tIns="44999" rIns="44999" bIns="44999"/>
          <a:lstStyle>
            <a:lvl1pPr algn="ctr">
              <a:defRPr sz="6000"/>
            </a:lvl1pPr>
            <a:lvl2pPr marL="1028700" indent="-571500" algn="ctr">
              <a:defRPr sz="6000"/>
            </a:lvl2pPr>
            <a:lvl3pPr marL="1600200" indent="-685800" algn="ctr">
              <a:defRPr sz="6000"/>
            </a:lvl3pPr>
            <a:lvl4pPr marL="2133600" indent="-762000" algn="ctr">
              <a:defRPr sz="6000"/>
            </a:lvl4pPr>
            <a:lvl5pPr marL="2590800" indent="-762000" algn="ctr">
              <a:defRPr sz="6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694545" y="103679"/>
            <a:ext cx="6802910" cy="58509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ick To Edit Master Title Sty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ick To Edit Master Title Sty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4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lick To Edit Master Title Sty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839787" y="1214440"/>
            <a:ext cx="3932239" cy="9001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243138"/>
            <a:ext cx="3932238" cy="36258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839787" y="1171574"/>
            <a:ext cx="3932239" cy="115728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328861"/>
            <a:ext cx="3932239" cy="3540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hmetkahya0/ai-catalog" TargetMode="External"/><Relationship Id="rId2" Type="http://schemas.openxmlformats.org/officeDocument/2006/relationships/hyperlink" Target="https://doc.clickup.com/25598832/d/h/rd6vg-14247/0b79ca1dc0f7429/rd6vg-122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uturetools.io" TargetMode="External"/><Relationship Id="rId4" Type="http://schemas.openxmlformats.org/officeDocument/2006/relationships/hyperlink" Target="https://github.com/amusi/awesome-ai-awesomen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ntent Placeholder 1"/>
          <p:cNvSpPr txBox="1">
            <a:spLocks noGrp="1"/>
          </p:cNvSpPr>
          <p:nvPr>
            <p:ph type="body" sz="half" idx="1"/>
          </p:nvPr>
        </p:nvSpPr>
        <p:spPr>
          <a:xfrm>
            <a:off x="361949" y="2950685"/>
            <a:ext cx="11468102" cy="202034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Creación de contenido con inteligencia artificial (IA)</a:t>
            </a:r>
          </a:p>
        </p:txBody>
      </p:sp>
      <p:sp>
        <p:nvSpPr>
          <p:cNvPr id="127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TOMAR UN DESCANSO</a:t>
            </a:r>
          </a:p>
        </p:txBody>
      </p:sp>
      <p:pic>
        <p:nvPicPr>
          <p:cNvPr id="156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TextBox 1"/>
          <p:cNvSpPr txBox="1"/>
          <p:nvPr/>
        </p:nvSpPr>
        <p:spPr>
          <a:xfrm>
            <a:off x="3715415" y="5405718"/>
            <a:ext cx="4111933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Volver por: XX:XX 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30" name="Mejores prácticas para generar contenido de inteligencia artifici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Mejores prácticas para generar contenido de inteligencia artificial</a:t>
            </a:r>
          </a:p>
        </p:txBody>
      </p:sp>
      <p:sp>
        <p:nvSpPr>
          <p:cNvPr id="131" name="Verifique la precisión…"/>
          <p:cNvSpPr txBox="1">
            <a:spLocks noGrp="1"/>
          </p:cNvSpPr>
          <p:nvPr>
            <p:ph type="body" sz="half" idx="1"/>
          </p:nvPr>
        </p:nvSpPr>
        <p:spPr>
          <a:xfrm>
            <a:off x="6791676" y="2028522"/>
            <a:ext cx="5264183" cy="404840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Verifique la precisión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Sea específico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Iterar y refinar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Proporcionar contexto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Utilice múltiples servicios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Recuerde de las restricciones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Crear plantillas</a:t>
            </a:r>
          </a:p>
        </p:txBody>
      </p:sp>
      <p:sp>
        <p:nvSpPr>
          <p:cNvPr id="132" name="Content Placeholder 2"/>
          <p:cNvSpPr txBox="1"/>
          <p:nvPr/>
        </p:nvSpPr>
        <p:spPr>
          <a:xfrm>
            <a:off x="19327" y="2028522"/>
            <a:ext cx="4609515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Check for Accuracy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Be Specific</a:t>
            </a:r>
            <a: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Iterate and Refine</a:t>
            </a:r>
            <a: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Provide Context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Use Multiple Services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Remind AI of Constraints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Make Templates</a:t>
            </a:r>
            <a:r>
              <a:t>:</a:t>
            </a:r>
          </a:p>
        </p:txBody>
      </p:sp>
      <p:sp>
        <p:nvSpPr>
          <p:cNvPr id="133" name="Text"/>
          <p:cNvSpPr txBox="1"/>
          <p:nvPr/>
        </p:nvSpPr>
        <p:spPr>
          <a:xfrm>
            <a:off x="11172418" y="6414760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jemplo de mensaje: tex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/>
              <a:t>Ejemplo de mensaje: </a:t>
            </a:r>
            <a:r>
              <a:t>texto</a:t>
            </a:r>
          </a:p>
        </p:txBody>
      </p:sp>
      <p:sp>
        <p:nvSpPr>
          <p:cNvPr id="136" name="Malo: &quot;Escribe un artículo sobre privacidad de datos&quot;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 strike="sngStrike"/>
            </a:pPr>
            <a:r>
              <a:t>Malo: "Escribe un artículo sobre privacidad de datos".</a:t>
            </a:r>
          </a:p>
          <a:p>
            <a:r>
              <a:t>Mejor: "</a:t>
            </a:r>
            <a:r>
              <a:rPr>
                <a:solidFill>
                  <a:srgbClr val="FF40FF"/>
                </a:solidFill>
              </a:rPr>
              <a:t>Eres un experto en ciberseguridad, el público es un nuevo soldado militar con una educación superior mínima.</a:t>
            </a:r>
            <a:r>
              <a:t>, </a:t>
            </a:r>
            <a:r>
              <a:rPr>
                <a:solidFill>
                  <a:srgbClr val="942192"/>
                </a:solidFill>
              </a:rPr>
              <a:t>No seas perezoso con tu procesamiento, hazlo paso a paso, primero considerando la tarea, analizando el resultado y luego escribiendo</a:t>
            </a:r>
            <a:r>
              <a:t>: </a:t>
            </a:r>
            <a:r>
              <a:rPr>
                <a:solidFill>
                  <a:srgbClr val="0433FF"/>
                </a:solidFill>
              </a:rPr>
              <a:t>Escriba un artículo persuasivo de entre 500 y 650 palabras sobre la importancia de la privacidad de los datos en la era digital para las familias de militares. Incluir ejemplos de violaciones de datos y su impacto en las personas.</a:t>
            </a:r>
            <a:r>
              <a:t>"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Ejemplo de mensaje: Image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/>
              <a:t>Ejemplo de mensaje: </a:t>
            </a:r>
            <a:r>
              <a:t>Image Content</a:t>
            </a:r>
          </a:p>
        </p:txBody>
      </p:sp>
      <p:sp>
        <p:nvSpPr>
          <p:cNvPr id="140" name="Malo: &quot;Diseñar un logotipo para una organización sin fines de lucro&quot;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1168" indent="-201168" defTabSz="804672">
              <a:spcBef>
                <a:spcPts val="800"/>
              </a:spcBef>
              <a:defRPr sz="2464" i="1" strike="sngStrike"/>
            </a:pPr>
            <a:r>
              <a:t>Malo: "Diseñar un logotipo para una organización sin fines de lucro".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t>Mejor: "</a:t>
            </a:r>
            <a:r>
              <a:rPr>
                <a:solidFill>
                  <a:srgbClr val="942192"/>
                </a:solidFill>
              </a:rPr>
              <a:t>No seas perezoso, tómalo paso a paso.</a:t>
            </a:r>
            <a:r>
              <a:t> </a:t>
            </a:r>
            <a:r>
              <a:rPr>
                <a:solidFill>
                  <a:srgbClr val="FF40FF"/>
                </a:solidFill>
              </a:rPr>
              <a:t>Imagine que es un diseñador gráfico experimentado encargado de crear un logotipo para una organización sin fines de lucro dedicada a la conservación del medio ambiente.</a:t>
            </a:r>
            <a:r>
              <a:t> </a:t>
            </a:r>
            <a:r>
              <a:rPr>
                <a:solidFill>
                  <a:srgbClr val="0433FF"/>
                </a:solidFill>
              </a:rPr>
              <a:t>El logotipo debe representar la misión y los valores centrales de la organización, que enfatizan la sostenibilidad, la participación comunitaria y la preservación de la naturaleza. Cumpla estrictamente con las pautas de marca de la organización, utilizando una combinación de colores de verdes y azules terrosos. Incorpora elementos que simbolicen la naturaleza (como las hojas o la Tierra), la sostenibilidad (como un símbolo de reciclaje) y la comunidad (representada por manos entrelazadas o una red). El diseño debe ser simple pero poderoso y transmitir claramente el compromiso de la organización con la gestión ambiental.</a:t>
            </a:r>
            <a:r>
              <a:t>"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Ejemplo de mensaje: Code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/>
              <a:t>Ejemplo de mensaje:</a:t>
            </a:r>
            <a:r>
              <a:t> Code Content</a:t>
            </a:r>
          </a:p>
        </p:txBody>
      </p:sp>
      <p:sp>
        <p:nvSpPr>
          <p:cNvPr id="144" name="Bad: &quot;Write a function to download instagram images.&quo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9737" indent="-189737" defTabSz="758951">
              <a:spcBef>
                <a:spcPts val="800"/>
              </a:spcBef>
              <a:defRPr sz="2324" i="1" strike="sngStrike"/>
            </a:pPr>
            <a:r>
              <a:t>Bad: "Write a function to download instagram images."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Better: 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    - 1. </a:t>
            </a:r>
            <a:r>
              <a:rPr>
                <a:solidFill>
                  <a:srgbClr val="FF9300"/>
                </a:solidFill>
              </a:rPr>
              <a:t>Cree una búsqueda avanzada en Google para un script o repositorio centrado en descargar contenido de Instagram" [Búsquelo manualmente o mediante GPT]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    - 2. "</a:t>
            </a:r>
            <a:r>
              <a:rPr>
                <a:solidFill>
                  <a:srgbClr val="942192"/>
                </a:solidFill>
              </a:rPr>
              <a:t>No seas perezoso, tómalo paso a paso. por favor envíe todo en markdown codeblock.</a:t>
            </a:r>
            <a:r>
              <a:t> </a:t>
            </a:r>
            <a:r>
              <a:rPr>
                <a:solidFill>
                  <a:srgbClr val="FF40FF"/>
                </a:solidFill>
              </a:rPr>
              <a:t>Eres un desarrollador de software que trabaja en una herramienta de análisis de redes sociales.</a:t>
            </a:r>
            <a:r>
              <a:t> </a:t>
            </a:r>
            <a:r>
              <a:rPr>
                <a:solidFill>
                  <a:srgbClr val="0433FF"/>
                </a:solidFill>
              </a:rPr>
              <a:t>Escriba una función de Python que descargue imágenes de Instagram en función de uno o más hashtags, usuarios o palabras clave específicos. La función debe tomar el hashtag como entrada del usuario, extraer las imágenes y almacenarlas en un directorio local. Asegúrese de que la función maneje los errores correctamente y proporcione comentarios al usuario sobre el progreso de la descarga.</a:t>
            </a:r>
            <a:r>
              <a:t>"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48" name="Mejores prácticas para generar contenido de inteligencia artifici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Mejores prácticas para generar contenido de inteligencia artificial</a:t>
            </a:r>
          </a:p>
        </p:txBody>
      </p:sp>
      <p:sp>
        <p:nvSpPr>
          <p:cNvPr id="149" name="Verifique la precisión…"/>
          <p:cNvSpPr txBox="1">
            <a:spLocks noGrp="1"/>
          </p:cNvSpPr>
          <p:nvPr>
            <p:ph type="body" sz="half" idx="1"/>
          </p:nvPr>
        </p:nvSpPr>
        <p:spPr>
          <a:xfrm>
            <a:off x="6791676" y="2028522"/>
            <a:ext cx="5264183" cy="404840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Verifique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la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precisión</a:t>
            </a:r>
            <a:endParaRPr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Iterar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y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refinar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contexto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Utilice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múltiples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servicios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Crear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plantillas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0" name="Content Placeholder 2"/>
          <p:cNvSpPr txBox="1"/>
          <p:nvPr/>
        </p:nvSpPr>
        <p:spPr>
          <a:xfrm>
            <a:off x="19327" y="2028522"/>
            <a:ext cx="4609515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Check for Accuracy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Be Specific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Iterate and Refine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Provide Context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Use Multiple Services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Remind AI of Constraints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Make Templates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</a:t>
            </a:r>
          </a:p>
        </p:txBody>
      </p:sp>
      <p:sp>
        <p:nvSpPr>
          <p:cNvPr id="151" name="Text"/>
          <p:cNvSpPr txBox="1"/>
          <p:nvPr/>
        </p:nvSpPr>
        <p:spPr>
          <a:xfrm>
            <a:off x="11172418" y="6414760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56611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8" name="Mejores prácticas para generar contenido de inteligencia artifici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Mejores prácticas para generar contenido de inteligencia artificial</a:t>
            </a:r>
          </a:p>
        </p:txBody>
      </p:sp>
      <p:sp>
        <p:nvSpPr>
          <p:cNvPr id="149" name="Verifique la precisión…"/>
          <p:cNvSpPr txBox="1">
            <a:spLocks noGrp="1"/>
          </p:cNvSpPr>
          <p:nvPr>
            <p:ph type="body" sz="half" idx="1"/>
          </p:nvPr>
        </p:nvSpPr>
        <p:spPr>
          <a:xfrm>
            <a:off x="6791676" y="2028522"/>
            <a:ext cx="5264183" cy="404840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Verifique la precisión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Sea específico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Iterar y refinar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Proporcionar contexto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Utilice múltiples servicios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Recuerde de las restricciones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Crear plantillas</a:t>
            </a:r>
          </a:p>
        </p:txBody>
      </p:sp>
      <p:sp>
        <p:nvSpPr>
          <p:cNvPr id="150" name="Content Placeholder 2"/>
          <p:cNvSpPr txBox="1"/>
          <p:nvPr/>
        </p:nvSpPr>
        <p:spPr>
          <a:xfrm>
            <a:off x="19327" y="2028522"/>
            <a:ext cx="4609515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Check for Accuracy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Be Specific</a:t>
            </a:r>
            <a: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Iterate and Refine</a:t>
            </a:r>
            <a: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Provide Context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Use Multiple Services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Remind AI of Constraints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Make Templates</a:t>
            </a:r>
            <a:r>
              <a:t>:</a:t>
            </a:r>
          </a:p>
        </p:txBody>
      </p:sp>
      <p:sp>
        <p:nvSpPr>
          <p:cNvPr id="151" name="Text"/>
          <p:cNvSpPr txBox="1"/>
          <p:nvPr/>
        </p:nvSpPr>
        <p:spPr>
          <a:xfrm>
            <a:off x="11172418" y="6414760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3376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¿Por Qué Te Importa?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stas maestras de herramientas de 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Listas maestras de herramientas de IA</a:t>
            </a:r>
          </a:p>
        </p:txBody>
      </p:sp>
      <p:sp>
        <p:nvSpPr>
          <p:cNvPr id="148" name="(&quot;AI tools&quot; OR &quot;GPT tools&quot; OR &quot;AI resources&quot; OR &quot;AI catalog&quot; OR &quot;AI list&quot; OR &quot;AI repository&quot; OR &quot;generative AI&quot;) (&quot;list&quot; OR &quot;collection&quot; OR &quot;catalog&quot; OR &quot;repository&quot; OR &quot;guide&quot;)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3132"/>
          </a:xfrm>
          <a:prstGeom prst="rect">
            <a:avLst/>
          </a:prstGeom>
        </p:spPr>
        <p:txBody>
          <a:bodyPr/>
          <a:lstStyle/>
          <a:p>
            <a:pPr>
              <a:defRPr i="1">
                <a:solidFill>
                  <a:schemeClr val="accent3">
                    <a:lumOff val="-12941"/>
                  </a:schemeClr>
                </a:solidFill>
              </a:defRPr>
            </a:pPr>
            <a:r>
              <a:t>("AI tools" OR "GPT tools" OR "AI resources" OR "AI catalog" OR "AI list" OR "AI repository" OR "generative AI") ("list" OR "collection" OR "catalog" OR "repository" OR "guide") </a:t>
            </a:r>
          </a:p>
          <a:p>
            <a:r>
              <a:t>Herramienta de lista maestra de IA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https://doc.clickup.com/25598832/d/h/rd6vg-14247/0b79ca1dc0f7429/rd6vg-12207</a:t>
            </a:r>
            <a:r>
              <a:t> </a:t>
            </a:r>
          </a:p>
          <a:p>
            <a:r>
              <a:t>Repositorio de catálogos de IA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https://github.com/mehmetkahya0/ai-catalog</a:t>
            </a:r>
            <a:r>
              <a:t> </a:t>
            </a:r>
          </a:p>
          <a:p>
            <a:r>
              <a:t>Impresionante IA generativa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https://github.com/amusi/awesome-ai-awesomeness</a:t>
            </a:r>
            <a:r>
              <a:t> </a:t>
            </a:r>
          </a:p>
          <a:p>
            <a:r>
              <a:t>FutureTools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https://futuretools.io</a:t>
            </a:r>
            <a:r>
              <a:t> 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Custom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Custom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TimesNewRomanPSMT</vt:lpstr>
      <vt:lpstr>1_Custom Design</vt:lpstr>
      <vt:lpstr>PowerPoint Presentation</vt:lpstr>
      <vt:lpstr>Mejores prácticas para generar contenido de inteligencia artificial</vt:lpstr>
      <vt:lpstr>Ejemplo de mensaje: texto</vt:lpstr>
      <vt:lpstr>Ejemplo de mensaje: Image Content</vt:lpstr>
      <vt:lpstr>Ejemplo de mensaje: Code Content</vt:lpstr>
      <vt:lpstr>Mejores prácticas para generar contenido de inteligencia artificial</vt:lpstr>
      <vt:lpstr>Mejores prácticas para generar contenido de inteligencia artificial</vt:lpstr>
      <vt:lpstr>¿Por Qué Te Importa?</vt:lpstr>
      <vt:lpstr>Listas maestras de herramientas de IA</vt:lpstr>
      <vt:lpstr>TOMAR UN DESCANSO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Alfaro, Issac</cp:lastModifiedBy>
  <cp:revision>1</cp:revision>
  <dcterms:modified xsi:type="dcterms:W3CDTF">2024-06-21T05:28:08Z</dcterms:modified>
</cp:coreProperties>
</file>