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2" r:id="rId4"/>
    <p:sldId id="278" r:id="rId5"/>
    <p:sldId id="264" r:id="rId6"/>
    <p:sldId id="279" r:id="rId7"/>
    <p:sldId id="266" r:id="rId8"/>
    <p:sldId id="274" r:id="rId9"/>
    <p:sldId id="276" r:id="rId10"/>
    <p:sldId id="280" r:id="rId11"/>
    <p:sldId id="270" r:id="rId12"/>
    <p:sldId id="268" r:id="rId13"/>
    <p:sldId id="27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73893"/>
  </p:normalViewPr>
  <p:slideViewPr>
    <p:cSldViewPr snapToGrid="0">
      <p:cViewPr varScale="1">
        <p:scale>
          <a:sx n="82" d="100"/>
          <a:sy n="82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</a:t>
            </a:r>
            <a:r>
              <a:rPr lang="en-US" dirty="0" err="1"/>
              <a:t>cree</a:t>
            </a:r>
            <a:r>
              <a:rPr lang="en-US" dirty="0"/>
              <a:t> que </a:t>
            </a:r>
            <a:r>
              <a:rPr lang="en-US" dirty="0" err="1"/>
              <a:t>enfrentará</a:t>
            </a:r>
            <a:r>
              <a:rPr lang="en-US" dirty="0"/>
              <a:t> al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superar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654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9935" y="2950685"/>
            <a:ext cx="11310116" cy="2704116"/>
          </a:xfrm>
          <a:prstGeom prst="rect">
            <a:avLst/>
          </a:prstGeom>
          <a:ln w="63360">
            <a:solidFill>
              <a:srgbClr val="000000"/>
            </a:solidFill>
            <a:round/>
          </a:ln>
        </p:spPr>
        <p:txBody>
          <a:bodyPr lIns="44999" tIns="44999" rIns="44999" bIns="44999"/>
          <a:lstStyle>
            <a:lvl1pPr algn="ctr">
              <a:defRPr sz="6000"/>
            </a:lvl1pPr>
            <a:lvl2pPr marL="1028700" indent="-571500" algn="ctr">
              <a:defRPr sz="6000"/>
            </a:lvl2pPr>
            <a:lvl3pPr marL="1600200" indent="-685800" algn="ctr">
              <a:defRPr sz="6000"/>
            </a:lvl3pPr>
            <a:lvl4pPr marL="2133600" indent="-762000" algn="ctr">
              <a:defRPr sz="6000"/>
            </a:lvl4pPr>
            <a:lvl5pPr marL="2590800" indent="-762000" algn="ctr"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694545" y="103679"/>
            <a:ext cx="6802910" cy="58509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4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214440"/>
            <a:ext cx="3932239" cy="900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243138"/>
            <a:ext cx="3932238" cy="36258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171574"/>
            <a:ext cx="3932239" cy="115728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328861"/>
            <a:ext cx="3932239" cy="3540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hmetkahya0/ai-catalog" TargetMode="External"/><Relationship Id="rId2" Type="http://schemas.openxmlformats.org/officeDocument/2006/relationships/hyperlink" Target="https://doc.clickup.com/25598832/d/h/rd6vg-14247/0b79ca1dc0f7429/rd6vg-122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uturetools.io" TargetMode="External"/><Relationship Id="rId4" Type="http://schemas.openxmlformats.org/officeDocument/2006/relationships/hyperlink" Target="https://github.com/amusi/awesome-ai-awesomenes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361949" y="2950685"/>
            <a:ext cx="11468102" cy="202034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Creación de contenido con inteligencia artificial (IA)</a:t>
            </a:r>
          </a:p>
        </p:txBody>
      </p:sp>
      <p:sp>
        <p:nvSpPr>
          <p:cNvPr id="134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0BE8-F454-98A4-4692-9C4EAB49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Prácticas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26A14-FC9F-2F7D-E8FD-8E80E7209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plantilla</a:t>
            </a:r>
            <a:r>
              <a:rPr lang="en-US" dirty="0"/>
              <a:t> para que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Cree </a:t>
            </a:r>
            <a:r>
              <a:rPr lang="en-US" dirty="0" err="1"/>
              <a:t>búsquedas</a:t>
            </a:r>
            <a:r>
              <a:rPr lang="en-US" dirty="0"/>
              <a:t> </a:t>
            </a:r>
            <a:r>
              <a:rPr lang="en-US" dirty="0" err="1"/>
              <a:t>avanzadas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Google para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tácticas</a:t>
            </a:r>
            <a:r>
              <a:rPr lang="en-US" dirty="0"/>
              <a:t> de </a:t>
            </a:r>
            <a:r>
              <a:rPr lang="en-US" dirty="0" err="1"/>
              <a:t>actores</a:t>
            </a:r>
            <a:r>
              <a:rPr lang="en-US" dirty="0"/>
              <a:t> </a:t>
            </a:r>
            <a:r>
              <a:rPr lang="en-US" dirty="0" err="1"/>
              <a:t>rivales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área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guía</a:t>
            </a:r>
            <a:r>
              <a:rPr lang="en-US" dirty="0"/>
              <a:t> de </a:t>
            </a:r>
            <a:r>
              <a:rPr lang="en-US" dirty="0" err="1"/>
              <a:t>planificación</a:t>
            </a:r>
            <a:r>
              <a:rPr lang="en-US" dirty="0"/>
              <a:t> </a:t>
            </a:r>
            <a:r>
              <a:rPr lang="en-US" dirty="0" err="1"/>
              <a:t>amplia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conjunto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que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030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¿Por </a:t>
            </a:r>
            <a:r>
              <a:rPr dirty="0" err="1"/>
              <a:t>Qué</a:t>
            </a:r>
            <a:r>
              <a:rPr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Importa</a:t>
            </a:r>
            <a:r>
              <a:rPr dirty="0"/>
              <a:t>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stas maestras de herramientas de 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Listas maestras de herramientas de IA</a:t>
            </a:r>
          </a:p>
        </p:txBody>
      </p:sp>
      <p:sp>
        <p:nvSpPr>
          <p:cNvPr id="182" name="(&quot;AI tools&quot; OR &quot;GPT tools&quot; OR &quot;AI resources&quot; OR &quot;AI catalog&quot; OR &quot;AI list&quot; OR &quot;AI repository&quot; OR &quot;generative AI&quot;) (&quot;list&quot; OR &quot;collection&quot; OR &quot;catalog&quot; OR &quot;repository&quot; OR &quot;guide&quot;)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3132"/>
          </a:xfrm>
          <a:prstGeom prst="rect">
            <a:avLst/>
          </a:prstGeom>
        </p:spPr>
        <p:txBody>
          <a:bodyPr/>
          <a:lstStyle/>
          <a:p>
            <a:pPr>
              <a:defRPr i="1">
                <a:solidFill>
                  <a:schemeClr val="accent3">
                    <a:lumOff val="-12941"/>
                  </a:schemeClr>
                </a:solidFill>
              </a:defRPr>
            </a:pPr>
            <a:r>
              <a:t>("AI tools" OR "GPT tools" OR "AI resources" OR "AI catalog" OR "AI list" OR "AI repository" OR "generative AI") ("list" OR "collection" OR "catalog" OR "repository" OR "guide") </a:t>
            </a:r>
          </a:p>
          <a:p>
            <a:r>
              <a:t>Herramienta de lista maestra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https://doc.clickup.com/25598832/d/h/rd6vg-14247/0b79ca1dc0f7429/rd6vg-12207</a:t>
            </a:r>
            <a:r>
              <a:t> </a:t>
            </a:r>
          </a:p>
          <a:p>
            <a:r>
              <a:t>Repositorio de catálogos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https://github.com/mehmetkahya0/ai-catalog</a:t>
            </a:r>
            <a:r>
              <a:t> </a:t>
            </a:r>
          </a:p>
          <a:p>
            <a:r>
              <a:t>Impresionante IA generativa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https://github.com/amusi/awesome-ai-awesomeness</a:t>
            </a:r>
            <a:r>
              <a:t> </a:t>
            </a:r>
          </a:p>
          <a:p>
            <a:r>
              <a:t>FutureTools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https://futuretools.io</a:t>
            </a:r>
            <a:r>
              <a:t> 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5970494" y="2028522"/>
            <a:ext cx="6085366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Verifique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la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precisión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Iterar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y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refinar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Utilice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múltiples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servicios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IA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de las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Crear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plantillas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Be Specific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Iterate and Refine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Provide Context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Make Templates</a:t>
            </a:r>
            <a:endParaRPr dirty="0"/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DC321049-F10C-0D14-F748-7424460D4F36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4596C4FA-5306-8F95-74B3-6847809E5634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7F6FB995-54B3-C061-71FA-60D5A176554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jemplo de mensaje: tex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 </a:t>
            </a:r>
            <a:r>
              <a:rPr lang="en-US" b="0" dirty="0" err="1"/>
              <a:t>T</a:t>
            </a:r>
            <a:r>
              <a:rPr dirty="0" err="1"/>
              <a:t>exto</a:t>
            </a:r>
            <a:endParaRPr dirty="0"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119C7186-E6CD-13A8-0498-9020C952C405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FB917017-EEA7-3E17-15F1-9C41779CA4B2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45D9464D-00EB-BF37-B040-0AFDBD252C4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Malo: &quot;Escribe un artículo sobre privacidad de datos&quot;.…">
            <a:extLst>
              <a:ext uri="{FF2B5EF4-FFF2-40B4-BE49-F238E27FC236}">
                <a16:creationId xmlns:a16="http://schemas.microsoft.com/office/drawing/2014/main" id="{69D3DCBD-38F3-CA61-F1E0-46349F9E9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dirty="0"/>
              <a:t>Malo: "Escribe un </a:t>
            </a:r>
            <a:r>
              <a:rPr dirty="0" err="1"/>
              <a:t>artículo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privacidad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"</a:t>
            </a:r>
          </a:p>
          <a:p>
            <a:r>
              <a:rPr dirty="0" err="1"/>
              <a:t>Mejor</a:t>
            </a:r>
            <a:r>
              <a:rPr dirty="0"/>
              <a:t>: "</a:t>
            </a:r>
            <a:r>
              <a:rPr dirty="0">
                <a:solidFill>
                  <a:srgbClr val="FF40FF"/>
                </a:solidFill>
              </a:rPr>
              <a:t>Eres un </a:t>
            </a:r>
            <a:r>
              <a:rPr dirty="0" err="1">
                <a:solidFill>
                  <a:srgbClr val="FF40FF"/>
                </a:solidFill>
              </a:rPr>
              <a:t>experto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en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ciberseguridad</a:t>
            </a:r>
            <a:r>
              <a:rPr lang="en-US" dirty="0">
                <a:solidFill>
                  <a:srgbClr val="FF40FF"/>
                </a:solidFill>
              </a:rPr>
              <a:t>.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lang="en-US" dirty="0">
                <a:solidFill>
                  <a:srgbClr val="FF40FF"/>
                </a:solidFill>
              </a:rPr>
              <a:t>la audiencia</a:t>
            </a:r>
            <a:r>
              <a:rPr dirty="0">
                <a:solidFill>
                  <a:srgbClr val="FF40FF"/>
                </a:solidFill>
              </a:rPr>
              <a:t> es un </a:t>
            </a:r>
            <a:r>
              <a:rPr lang="en-US" dirty="0">
                <a:solidFill>
                  <a:srgbClr val="FF40FF"/>
                </a:solidFill>
              </a:rPr>
              <a:t>nu</a:t>
            </a:r>
            <a:r>
              <a:rPr dirty="0">
                <a:solidFill>
                  <a:srgbClr val="FF40FF"/>
                </a:solidFill>
              </a:rPr>
              <a:t>evo soldado </a:t>
            </a:r>
            <a:r>
              <a:rPr dirty="0" err="1">
                <a:solidFill>
                  <a:srgbClr val="FF40FF"/>
                </a:solidFill>
              </a:rPr>
              <a:t>militar</a:t>
            </a:r>
            <a:r>
              <a:rPr dirty="0">
                <a:solidFill>
                  <a:srgbClr val="FF40FF"/>
                </a:solidFill>
              </a:rPr>
              <a:t> con </a:t>
            </a:r>
            <a:r>
              <a:rPr dirty="0" err="1">
                <a:solidFill>
                  <a:srgbClr val="FF40FF"/>
                </a:solidFill>
              </a:rPr>
              <a:t>una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educación</a:t>
            </a:r>
            <a:r>
              <a:rPr dirty="0">
                <a:solidFill>
                  <a:srgbClr val="FF40FF"/>
                </a:solidFill>
              </a:rPr>
              <a:t> superior </a:t>
            </a:r>
            <a:r>
              <a:rPr dirty="0" err="1">
                <a:solidFill>
                  <a:srgbClr val="FF40FF"/>
                </a:solidFill>
              </a:rPr>
              <a:t>mínima</a:t>
            </a:r>
            <a:r>
              <a:rPr dirty="0">
                <a:solidFill>
                  <a:srgbClr val="FF40FF"/>
                </a:solidFill>
              </a:rPr>
              <a:t>.</a:t>
            </a:r>
            <a:r>
              <a:rPr dirty="0"/>
              <a:t> </a:t>
            </a:r>
            <a:r>
              <a:rPr dirty="0">
                <a:solidFill>
                  <a:srgbClr val="942192"/>
                </a:solidFill>
              </a:rPr>
              <a:t>No seas </a:t>
            </a:r>
            <a:r>
              <a:rPr dirty="0" err="1">
                <a:solidFill>
                  <a:srgbClr val="942192"/>
                </a:solidFill>
              </a:rPr>
              <a:t>perezoso</a:t>
            </a:r>
            <a:r>
              <a:rPr dirty="0">
                <a:solidFill>
                  <a:srgbClr val="942192"/>
                </a:solidFill>
              </a:rPr>
              <a:t> con </a:t>
            </a:r>
            <a:r>
              <a:rPr dirty="0" err="1">
                <a:solidFill>
                  <a:srgbClr val="942192"/>
                </a:solidFill>
              </a:rPr>
              <a:t>tu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procesamiento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hazlo</a:t>
            </a:r>
            <a:r>
              <a:rPr dirty="0">
                <a:solidFill>
                  <a:srgbClr val="942192"/>
                </a:solidFill>
              </a:rPr>
              <a:t> paso a paso, primero </a:t>
            </a:r>
            <a:r>
              <a:rPr dirty="0" err="1">
                <a:solidFill>
                  <a:srgbClr val="942192"/>
                </a:solidFill>
              </a:rPr>
              <a:t>considerando</a:t>
            </a:r>
            <a:r>
              <a:rPr dirty="0">
                <a:solidFill>
                  <a:srgbClr val="942192"/>
                </a:solidFill>
              </a:rPr>
              <a:t> la </a:t>
            </a:r>
            <a:r>
              <a:rPr dirty="0" err="1">
                <a:solidFill>
                  <a:srgbClr val="942192"/>
                </a:solidFill>
              </a:rPr>
              <a:t>tarea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analizando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el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resultado</a:t>
            </a:r>
            <a:r>
              <a:rPr dirty="0">
                <a:solidFill>
                  <a:srgbClr val="942192"/>
                </a:solidFill>
              </a:rPr>
              <a:t> y luego </a:t>
            </a:r>
            <a:r>
              <a:rPr dirty="0" err="1">
                <a:solidFill>
                  <a:srgbClr val="942192"/>
                </a:solidFill>
              </a:rPr>
              <a:t>escribiendo</a:t>
            </a:r>
            <a:r>
              <a:rPr dirty="0"/>
              <a:t>: </a:t>
            </a:r>
            <a:r>
              <a:rPr dirty="0">
                <a:solidFill>
                  <a:srgbClr val="0433FF"/>
                </a:solidFill>
              </a:rPr>
              <a:t>Escriba un </a:t>
            </a:r>
            <a:r>
              <a:rPr dirty="0" err="1">
                <a:solidFill>
                  <a:srgbClr val="0433FF"/>
                </a:solidFill>
              </a:rPr>
              <a:t>artículo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persuasivo</a:t>
            </a:r>
            <a:r>
              <a:rPr dirty="0">
                <a:solidFill>
                  <a:srgbClr val="0433FF"/>
                </a:solidFill>
              </a:rPr>
              <a:t> de entre 500 y 650 palabras </a:t>
            </a:r>
            <a:r>
              <a:rPr dirty="0" err="1">
                <a:solidFill>
                  <a:srgbClr val="0433FF"/>
                </a:solidFill>
              </a:rPr>
              <a:t>sobre</a:t>
            </a:r>
            <a:r>
              <a:rPr dirty="0">
                <a:solidFill>
                  <a:srgbClr val="0433FF"/>
                </a:solidFill>
              </a:rPr>
              <a:t> la </a:t>
            </a:r>
            <a:r>
              <a:rPr dirty="0" err="1">
                <a:solidFill>
                  <a:srgbClr val="0433FF"/>
                </a:solidFill>
              </a:rPr>
              <a:t>importancia</a:t>
            </a:r>
            <a:r>
              <a:rPr dirty="0">
                <a:solidFill>
                  <a:srgbClr val="0433FF"/>
                </a:solidFill>
              </a:rPr>
              <a:t> de la </a:t>
            </a:r>
            <a:r>
              <a:rPr dirty="0" err="1">
                <a:solidFill>
                  <a:srgbClr val="0433FF"/>
                </a:solidFill>
              </a:rPr>
              <a:t>privacidad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los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datos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la era digital</a:t>
            </a:r>
            <a:r>
              <a:rPr lang="en-US" dirty="0">
                <a:solidFill>
                  <a:srgbClr val="0433FF"/>
                </a:solidFill>
              </a:rPr>
              <a:t>,</a:t>
            </a:r>
            <a:r>
              <a:rPr dirty="0">
                <a:solidFill>
                  <a:srgbClr val="0433FF"/>
                </a:solidFill>
              </a:rPr>
              <a:t> para las </a:t>
            </a:r>
            <a:r>
              <a:rPr dirty="0" err="1">
                <a:solidFill>
                  <a:srgbClr val="0433FF"/>
                </a:solidFill>
              </a:rPr>
              <a:t>familias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militares</a:t>
            </a:r>
            <a:r>
              <a:rPr dirty="0">
                <a:solidFill>
                  <a:srgbClr val="0433FF"/>
                </a:solidFill>
              </a:rPr>
              <a:t>. </a:t>
            </a:r>
            <a:r>
              <a:rPr dirty="0" err="1">
                <a:solidFill>
                  <a:srgbClr val="0433FF"/>
                </a:solidFill>
              </a:rPr>
              <a:t>Incluir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ejemplos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violaciones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datos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su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impacto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las personas</a:t>
            </a:r>
            <a:r>
              <a:rPr dirty="0"/>
              <a:t>"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Prompt: Text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err="1"/>
              <a:t>Mensaje</a:t>
            </a:r>
            <a:r>
              <a:rPr lang="en-US" b="0" dirty="0"/>
              <a:t> de </a:t>
            </a:r>
            <a:r>
              <a:rPr lang="en-US" b="0" dirty="0" err="1"/>
              <a:t>Practica</a:t>
            </a:r>
            <a:r>
              <a:rPr lang="en-US" b="0" dirty="0"/>
              <a:t> </a:t>
            </a:r>
            <a:r>
              <a:rPr dirty="0"/>
              <a:t>: </a:t>
            </a:r>
            <a:r>
              <a:rPr lang="en-US" dirty="0" err="1"/>
              <a:t>Texto</a:t>
            </a:r>
            <a:endParaRPr dirty="0"/>
          </a:p>
        </p:txBody>
      </p:sp>
      <p:sp>
        <p:nvSpPr>
          <p:cNvPr id="154" name="Bad: &quot;Write an article about data privacy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lang="en-US" dirty="0"/>
              <a:t>Malo: "Escribe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publicación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redes </a:t>
            </a:r>
            <a:r>
              <a:rPr lang="en-US" dirty="0" err="1"/>
              <a:t>sociales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asociaciones</a:t>
            </a:r>
            <a:r>
              <a:rPr lang="en-US" dirty="0"/>
              <a:t> con </a:t>
            </a:r>
            <a:r>
              <a:rPr lang="en-US" dirty="0" err="1"/>
              <a:t>Estados</a:t>
            </a:r>
            <a:r>
              <a:rPr lang="en-US" dirty="0"/>
              <a:t> Unidos"</a:t>
            </a:r>
          </a:p>
          <a:p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 err="1">
                <a:solidFill>
                  <a:srgbClr val="FF40FF"/>
                </a:solidFill>
              </a:rPr>
              <a:t>Texto</a:t>
            </a:r>
            <a:r>
              <a:rPr lang="en-US" dirty="0">
                <a:solidFill>
                  <a:srgbClr val="FF40FF"/>
                </a:solidFill>
              </a:rPr>
              <a:t> contextual AQUÍ</a:t>
            </a:r>
            <a:r>
              <a:rPr lang="en-US" dirty="0"/>
              <a:t>, </a:t>
            </a:r>
            <a:r>
              <a:rPr lang="en-US" dirty="0" err="1">
                <a:solidFill>
                  <a:srgbClr val="942192"/>
                </a:solidFill>
              </a:rPr>
              <a:t>Restricciones</a:t>
            </a:r>
            <a:r>
              <a:rPr lang="en-US" dirty="0">
                <a:solidFill>
                  <a:srgbClr val="942192"/>
                </a:solidFill>
              </a:rPr>
              <a:t> y </a:t>
            </a:r>
            <a:r>
              <a:rPr lang="en-US" dirty="0" err="1">
                <a:solidFill>
                  <a:srgbClr val="942192"/>
                </a:solidFill>
              </a:rPr>
              <a:t>limitaciones</a:t>
            </a:r>
            <a:r>
              <a:rPr lang="en-US" dirty="0">
                <a:solidFill>
                  <a:srgbClr val="942192"/>
                </a:solidFill>
              </a:rPr>
              <a:t> AQUÍ,</a:t>
            </a:r>
            <a:r>
              <a:rPr lang="en-US" dirty="0"/>
              <a:t> </a:t>
            </a:r>
            <a:r>
              <a:rPr lang="en-US" dirty="0" err="1">
                <a:solidFill>
                  <a:srgbClr val="0433FF"/>
                </a:solidFill>
              </a:rPr>
              <a:t>Solicitud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rápida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específica</a:t>
            </a:r>
            <a:r>
              <a:rPr lang="en-US" dirty="0">
                <a:solidFill>
                  <a:srgbClr val="0433FF"/>
                </a:solidFill>
              </a:rPr>
              <a:t> para IA AQUÍ</a:t>
            </a:r>
            <a:r>
              <a:rPr lang="en-US" dirty="0"/>
              <a:t>"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" name="English">
            <a:extLst>
              <a:ext uri="{FF2B5EF4-FFF2-40B4-BE49-F238E27FC236}">
                <a16:creationId xmlns:a16="http://schemas.microsoft.com/office/drawing/2014/main" id="{13922A8C-0E92-C4F2-7DCE-CF0B95BC8CB7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panish">
            <a:extLst>
              <a:ext uri="{FF2B5EF4-FFF2-40B4-BE49-F238E27FC236}">
                <a16:creationId xmlns:a16="http://schemas.microsoft.com/office/drawing/2014/main" id="{E43238BD-E856-5E22-6E31-CA6741820940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B907E454-E6B3-1E03-AE70-CBD5ADE9529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69369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jemplo de mensaje: Imag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 </a:t>
            </a:r>
            <a:r>
              <a:rPr lang="en-US" dirty="0" err="1"/>
              <a:t>Imagenes</a:t>
            </a:r>
            <a:endParaRPr dirty="0"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2C643708-42DD-DE17-154F-6DA80A3E03D5}"/>
              </a:ext>
            </a:extLst>
          </p:cNvPr>
          <p:cNvSpPr/>
          <p:nvPr/>
        </p:nvSpPr>
        <p:spPr>
          <a:xfrm>
            <a:off x="5097284" y="5963286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B0273EDD-9965-A50D-983B-158E5858C74A}"/>
              </a:ext>
            </a:extLst>
          </p:cNvPr>
          <p:cNvSpPr/>
          <p:nvPr/>
        </p:nvSpPr>
        <p:spPr>
          <a:xfrm>
            <a:off x="7635690" y="5959317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7A52AF9D-31D9-229D-E3A0-E74B3042257C}"/>
              </a:ext>
            </a:extLst>
          </p:cNvPr>
          <p:cNvSpPr/>
          <p:nvPr/>
        </p:nvSpPr>
        <p:spPr>
          <a:xfrm>
            <a:off x="2681991" y="5959317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1BE96-6E23-12AB-BADA-01356928E999}"/>
              </a:ext>
            </a:extLst>
          </p:cNvPr>
          <p:cNvSpPr txBox="1"/>
          <p:nvPr/>
        </p:nvSpPr>
        <p:spPr>
          <a:xfrm>
            <a:off x="143435" y="1593122"/>
            <a:ext cx="11905129" cy="43661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01168" indent="-201168" defTabSz="804672">
              <a:spcBef>
                <a:spcPts val="800"/>
              </a:spcBef>
              <a:defRPr sz="2464" i="1" strike="sngStrike"/>
            </a:pPr>
            <a:r>
              <a:rPr lang="en-US" dirty="0"/>
              <a:t>Malo: "</a:t>
            </a:r>
            <a:r>
              <a:rPr lang="en-US" dirty="0" err="1"/>
              <a:t>Diseñar</a:t>
            </a:r>
            <a:r>
              <a:rPr lang="en-US" dirty="0"/>
              <a:t> un </a:t>
            </a:r>
            <a:r>
              <a:rPr lang="en-US" dirty="0" err="1"/>
              <a:t>logotipo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 sin fines de </a:t>
            </a:r>
            <a:r>
              <a:rPr lang="en-US" dirty="0" err="1"/>
              <a:t>lucro</a:t>
            </a:r>
            <a:r>
              <a:rPr lang="en-US" dirty="0"/>
              <a:t>"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>
                <a:solidFill>
                  <a:srgbClr val="942192"/>
                </a:solidFill>
              </a:rPr>
              <a:t>No seas </a:t>
            </a:r>
            <a:r>
              <a:rPr lang="en-US" dirty="0" err="1">
                <a:solidFill>
                  <a:srgbClr val="942192"/>
                </a:solidFill>
              </a:rPr>
              <a:t>perezoso</a:t>
            </a:r>
            <a:r>
              <a:rPr lang="en-US" dirty="0">
                <a:solidFill>
                  <a:srgbClr val="942192"/>
                </a:solidFill>
              </a:rPr>
              <a:t>, </a:t>
            </a:r>
            <a:r>
              <a:rPr lang="en-US" dirty="0" err="1">
                <a:solidFill>
                  <a:srgbClr val="942192"/>
                </a:solidFill>
              </a:rPr>
              <a:t>tómalo</a:t>
            </a:r>
            <a:r>
              <a:rPr lang="en-US" dirty="0">
                <a:solidFill>
                  <a:srgbClr val="942192"/>
                </a:solidFill>
              </a:rPr>
              <a:t> paso a paso.</a:t>
            </a:r>
            <a:r>
              <a:rPr lang="en-US" dirty="0"/>
              <a:t> </a:t>
            </a:r>
            <a:r>
              <a:rPr lang="en-US" dirty="0">
                <a:solidFill>
                  <a:srgbClr val="FF40FF"/>
                </a:solidFill>
              </a:rPr>
              <a:t>Imagine que es un </a:t>
            </a:r>
            <a:r>
              <a:rPr lang="en-US" dirty="0" err="1">
                <a:solidFill>
                  <a:srgbClr val="FF40FF"/>
                </a:solidFill>
              </a:rPr>
              <a:t>diseñador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gráfico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experimentado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encargado</a:t>
            </a:r>
            <a:r>
              <a:rPr lang="en-US" dirty="0">
                <a:solidFill>
                  <a:srgbClr val="FF40FF"/>
                </a:solidFill>
              </a:rPr>
              <a:t> de </a:t>
            </a:r>
            <a:r>
              <a:rPr lang="en-US" dirty="0" err="1">
                <a:solidFill>
                  <a:srgbClr val="FF40FF"/>
                </a:solidFill>
              </a:rPr>
              <a:t>crear</a:t>
            </a:r>
            <a:r>
              <a:rPr lang="en-US" dirty="0">
                <a:solidFill>
                  <a:srgbClr val="FF40FF"/>
                </a:solidFill>
              </a:rPr>
              <a:t> un </a:t>
            </a:r>
            <a:r>
              <a:rPr lang="en-US" dirty="0" err="1">
                <a:solidFill>
                  <a:srgbClr val="FF40FF"/>
                </a:solidFill>
              </a:rPr>
              <a:t>logotipo</a:t>
            </a:r>
            <a:r>
              <a:rPr lang="en-US" dirty="0">
                <a:solidFill>
                  <a:srgbClr val="FF40FF"/>
                </a:solidFill>
              </a:rPr>
              <a:t> para </a:t>
            </a:r>
            <a:r>
              <a:rPr lang="en-US" dirty="0" err="1">
                <a:solidFill>
                  <a:srgbClr val="FF40FF"/>
                </a:solidFill>
              </a:rPr>
              <a:t>una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organización</a:t>
            </a:r>
            <a:r>
              <a:rPr lang="en-US" dirty="0">
                <a:solidFill>
                  <a:srgbClr val="FF40FF"/>
                </a:solidFill>
              </a:rPr>
              <a:t> sin fines de </a:t>
            </a:r>
            <a:r>
              <a:rPr lang="en-US" dirty="0" err="1">
                <a:solidFill>
                  <a:srgbClr val="FF40FF"/>
                </a:solidFill>
              </a:rPr>
              <a:t>lucro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dedicada</a:t>
            </a:r>
            <a:r>
              <a:rPr lang="en-US" dirty="0">
                <a:solidFill>
                  <a:srgbClr val="FF40FF"/>
                </a:solidFill>
              </a:rPr>
              <a:t> a la </a:t>
            </a:r>
            <a:r>
              <a:rPr lang="en-US" dirty="0" err="1">
                <a:solidFill>
                  <a:srgbClr val="FF40FF"/>
                </a:solidFill>
              </a:rPr>
              <a:t>conservación</a:t>
            </a:r>
            <a:r>
              <a:rPr lang="en-US" dirty="0">
                <a:solidFill>
                  <a:srgbClr val="FF40FF"/>
                </a:solidFill>
              </a:rPr>
              <a:t> del medio </a:t>
            </a:r>
            <a:r>
              <a:rPr lang="en-US" dirty="0" err="1">
                <a:solidFill>
                  <a:srgbClr val="FF40FF"/>
                </a:solidFill>
              </a:rPr>
              <a:t>ambiente</a:t>
            </a:r>
            <a:r>
              <a:rPr lang="en-US" dirty="0">
                <a:solidFill>
                  <a:srgbClr val="FF40FF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0433FF"/>
                </a:solidFill>
              </a:rPr>
              <a:t>El </a:t>
            </a:r>
            <a:r>
              <a:rPr lang="en-US" dirty="0" err="1">
                <a:solidFill>
                  <a:srgbClr val="0433FF"/>
                </a:solidFill>
              </a:rPr>
              <a:t>logotipo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debe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representar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misión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los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valores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centrales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, que </a:t>
            </a:r>
            <a:r>
              <a:rPr lang="en-US" dirty="0" err="1">
                <a:solidFill>
                  <a:srgbClr val="0433FF"/>
                </a:solidFill>
              </a:rPr>
              <a:t>enfatizan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sostenibilidad</a:t>
            </a:r>
            <a:r>
              <a:rPr lang="en-US" dirty="0">
                <a:solidFill>
                  <a:srgbClr val="0433FF"/>
                </a:solidFill>
              </a:rPr>
              <a:t>, la </a:t>
            </a:r>
            <a:r>
              <a:rPr lang="en-US" dirty="0" err="1">
                <a:solidFill>
                  <a:srgbClr val="0433FF"/>
                </a:solidFill>
              </a:rPr>
              <a:t>participación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comunitaria</a:t>
            </a:r>
            <a:r>
              <a:rPr lang="en-US" dirty="0">
                <a:solidFill>
                  <a:srgbClr val="0433FF"/>
                </a:solidFill>
              </a:rPr>
              <a:t> y la </a:t>
            </a:r>
            <a:r>
              <a:rPr lang="en-US" dirty="0" err="1">
                <a:solidFill>
                  <a:srgbClr val="0433FF"/>
                </a:solidFill>
              </a:rPr>
              <a:t>preservación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naturaleza</a:t>
            </a:r>
            <a:r>
              <a:rPr lang="en-US" dirty="0">
                <a:solidFill>
                  <a:srgbClr val="0433FF"/>
                </a:solidFill>
              </a:rPr>
              <a:t>. </a:t>
            </a:r>
            <a:r>
              <a:rPr lang="en-US" dirty="0" err="1">
                <a:solidFill>
                  <a:srgbClr val="0433FF"/>
                </a:solidFill>
              </a:rPr>
              <a:t>Cumpla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estrictamente</a:t>
            </a:r>
            <a:r>
              <a:rPr lang="en-US" dirty="0">
                <a:solidFill>
                  <a:srgbClr val="0433FF"/>
                </a:solidFill>
              </a:rPr>
              <a:t> con las </a:t>
            </a:r>
            <a:r>
              <a:rPr lang="en-US" dirty="0" err="1">
                <a:solidFill>
                  <a:srgbClr val="0433FF"/>
                </a:solidFill>
              </a:rPr>
              <a:t>pautas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marca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, </a:t>
            </a:r>
            <a:r>
              <a:rPr lang="en-US" dirty="0" err="1">
                <a:solidFill>
                  <a:srgbClr val="0433FF"/>
                </a:solidFill>
              </a:rPr>
              <a:t>utilizando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una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combinación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colores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verdes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azules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terrosos</a:t>
            </a:r>
            <a:r>
              <a:rPr lang="en-US" dirty="0">
                <a:solidFill>
                  <a:srgbClr val="0433FF"/>
                </a:solidFill>
              </a:rPr>
              <a:t>. </a:t>
            </a:r>
            <a:r>
              <a:rPr lang="en-US" dirty="0" err="1">
                <a:solidFill>
                  <a:srgbClr val="0433FF"/>
                </a:solidFill>
              </a:rPr>
              <a:t>Incorpora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elementos</a:t>
            </a:r>
            <a:r>
              <a:rPr lang="en-US" dirty="0">
                <a:solidFill>
                  <a:srgbClr val="0433FF"/>
                </a:solidFill>
              </a:rPr>
              <a:t> que </a:t>
            </a:r>
            <a:r>
              <a:rPr lang="en-US" dirty="0" err="1">
                <a:solidFill>
                  <a:srgbClr val="0433FF"/>
                </a:solidFill>
              </a:rPr>
              <a:t>simbolicen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naturaleza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como</a:t>
            </a:r>
            <a:r>
              <a:rPr lang="en-US" dirty="0">
                <a:solidFill>
                  <a:srgbClr val="0433FF"/>
                </a:solidFill>
              </a:rPr>
              <a:t> las hojas o la Tierra), la </a:t>
            </a:r>
            <a:r>
              <a:rPr lang="en-US" dirty="0" err="1">
                <a:solidFill>
                  <a:srgbClr val="0433FF"/>
                </a:solidFill>
              </a:rPr>
              <a:t>sostenibilidad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como</a:t>
            </a:r>
            <a:r>
              <a:rPr lang="en-US" dirty="0">
                <a:solidFill>
                  <a:srgbClr val="0433FF"/>
                </a:solidFill>
              </a:rPr>
              <a:t> un </a:t>
            </a:r>
            <a:r>
              <a:rPr lang="en-US" dirty="0" err="1">
                <a:solidFill>
                  <a:srgbClr val="0433FF"/>
                </a:solidFill>
              </a:rPr>
              <a:t>símbolo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reciclaje</a:t>
            </a:r>
            <a:r>
              <a:rPr lang="en-US" dirty="0">
                <a:solidFill>
                  <a:srgbClr val="0433FF"/>
                </a:solidFill>
              </a:rPr>
              <a:t>) y la </a:t>
            </a:r>
            <a:r>
              <a:rPr lang="en-US" dirty="0" err="1">
                <a:solidFill>
                  <a:srgbClr val="0433FF"/>
                </a:solidFill>
              </a:rPr>
              <a:t>comunidad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representada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por</a:t>
            </a:r>
            <a:r>
              <a:rPr lang="en-US" dirty="0">
                <a:solidFill>
                  <a:srgbClr val="0433FF"/>
                </a:solidFill>
              </a:rPr>
              <a:t> manos </a:t>
            </a:r>
            <a:r>
              <a:rPr lang="en-US" dirty="0" err="1">
                <a:solidFill>
                  <a:srgbClr val="0433FF"/>
                </a:solidFill>
              </a:rPr>
              <a:t>entrelazadas</a:t>
            </a:r>
            <a:r>
              <a:rPr lang="en-US" dirty="0">
                <a:solidFill>
                  <a:srgbClr val="0433FF"/>
                </a:solidFill>
              </a:rPr>
              <a:t> o </a:t>
            </a:r>
            <a:r>
              <a:rPr lang="en-US" dirty="0" err="1">
                <a:solidFill>
                  <a:srgbClr val="0433FF"/>
                </a:solidFill>
              </a:rPr>
              <a:t>una</a:t>
            </a:r>
            <a:r>
              <a:rPr lang="en-US" dirty="0">
                <a:solidFill>
                  <a:srgbClr val="0433FF"/>
                </a:solidFill>
              </a:rPr>
              <a:t> red). El </a:t>
            </a:r>
            <a:r>
              <a:rPr lang="en-US" dirty="0" err="1">
                <a:solidFill>
                  <a:srgbClr val="0433FF"/>
                </a:solidFill>
              </a:rPr>
              <a:t>diseño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debe</a:t>
            </a:r>
            <a:r>
              <a:rPr lang="en-US" dirty="0">
                <a:solidFill>
                  <a:srgbClr val="0433FF"/>
                </a:solidFill>
              </a:rPr>
              <a:t> ser simple </a:t>
            </a:r>
            <a:r>
              <a:rPr lang="en-US" dirty="0" err="1">
                <a:solidFill>
                  <a:srgbClr val="0433FF"/>
                </a:solidFill>
              </a:rPr>
              <a:t>pero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poderoso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transmitir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claramente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el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compromiso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 con la </a:t>
            </a:r>
            <a:r>
              <a:rPr lang="en-US" dirty="0" err="1">
                <a:solidFill>
                  <a:srgbClr val="0433FF"/>
                </a:solidFill>
              </a:rPr>
              <a:t>gestión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ambiental</a:t>
            </a:r>
            <a:r>
              <a:rPr lang="en-US" dirty="0"/>
              <a:t>"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Prompt: Text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err="1"/>
              <a:t>Mensaje</a:t>
            </a:r>
            <a:r>
              <a:rPr lang="en-US" b="0" dirty="0"/>
              <a:t> de </a:t>
            </a:r>
            <a:r>
              <a:rPr lang="en-US" b="0" dirty="0" err="1"/>
              <a:t>Practica</a:t>
            </a:r>
            <a:r>
              <a:rPr lang="en-US" b="0" dirty="0"/>
              <a:t> </a:t>
            </a:r>
            <a:r>
              <a:rPr dirty="0"/>
              <a:t>: </a:t>
            </a:r>
            <a:r>
              <a:rPr lang="en-US" dirty="0" err="1"/>
              <a:t>Imagenes</a:t>
            </a:r>
            <a:endParaRPr dirty="0"/>
          </a:p>
        </p:txBody>
      </p:sp>
      <p:sp>
        <p:nvSpPr>
          <p:cNvPr id="154" name="Bad: &quot;Write an article about data privacy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lang="en-US" dirty="0"/>
              <a:t>Malo: "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de </a:t>
            </a:r>
            <a:r>
              <a:rPr lang="en-US" dirty="0" err="1"/>
              <a:t>Socios</a:t>
            </a:r>
            <a:r>
              <a:rPr lang="en-US" dirty="0"/>
              <a:t> </a:t>
            </a:r>
            <a:r>
              <a:rPr lang="en-US" dirty="0" err="1"/>
              <a:t>Militares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 Americanos </a:t>
            </a:r>
            <a:r>
              <a:rPr lang="en-US" dirty="0" err="1"/>
              <a:t>juntos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"</a:t>
            </a:r>
          </a:p>
          <a:p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 err="1">
                <a:solidFill>
                  <a:srgbClr val="FF40FF"/>
                </a:solidFill>
              </a:rPr>
              <a:t>Texto</a:t>
            </a:r>
            <a:r>
              <a:rPr lang="en-US" dirty="0">
                <a:solidFill>
                  <a:srgbClr val="FF40FF"/>
                </a:solidFill>
              </a:rPr>
              <a:t> contextual AQUÍ</a:t>
            </a:r>
            <a:r>
              <a:rPr lang="en-US" dirty="0"/>
              <a:t>, </a:t>
            </a:r>
            <a:r>
              <a:rPr lang="en-US" dirty="0" err="1">
                <a:solidFill>
                  <a:srgbClr val="942192"/>
                </a:solidFill>
              </a:rPr>
              <a:t>Restricciones</a:t>
            </a:r>
            <a:r>
              <a:rPr lang="en-US" dirty="0">
                <a:solidFill>
                  <a:srgbClr val="942192"/>
                </a:solidFill>
              </a:rPr>
              <a:t> y </a:t>
            </a:r>
            <a:r>
              <a:rPr lang="en-US" dirty="0" err="1">
                <a:solidFill>
                  <a:srgbClr val="942192"/>
                </a:solidFill>
              </a:rPr>
              <a:t>limitaciones</a:t>
            </a:r>
            <a:r>
              <a:rPr lang="en-US" dirty="0">
                <a:solidFill>
                  <a:srgbClr val="942192"/>
                </a:solidFill>
              </a:rPr>
              <a:t> AQUÍ,</a:t>
            </a:r>
            <a:r>
              <a:rPr lang="en-US" dirty="0"/>
              <a:t> </a:t>
            </a:r>
            <a:r>
              <a:rPr lang="en-US" dirty="0" err="1">
                <a:solidFill>
                  <a:srgbClr val="0433FF"/>
                </a:solidFill>
              </a:rPr>
              <a:t>Solicitud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rápida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específica</a:t>
            </a:r>
            <a:r>
              <a:rPr lang="en-US" dirty="0">
                <a:solidFill>
                  <a:srgbClr val="0433FF"/>
                </a:solidFill>
              </a:rPr>
              <a:t> para IA AQUÍ.</a:t>
            </a:r>
            <a:r>
              <a:rPr lang="en-US" dirty="0"/>
              <a:t>"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" name="English">
            <a:extLst>
              <a:ext uri="{FF2B5EF4-FFF2-40B4-BE49-F238E27FC236}">
                <a16:creationId xmlns:a16="http://schemas.microsoft.com/office/drawing/2014/main" id="{13922A8C-0E92-C4F2-7DCE-CF0B95BC8CB7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panish">
            <a:extLst>
              <a:ext uri="{FF2B5EF4-FFF2-40B4-BE49-F238E27FC236}">
                <a16:creationId xmlns:a16="http://schemas.microsoft.com/office/drawing/2014/main" id="{E43238BD-E856-5E22-6E31-CA6741820940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B907E454-E6B3-1E03-AE70-CBD5ADE9529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1088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jemplo de mensaje: Cod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</a:t>
            </a:r>
            <a:r>
              <a:rPr dirty="0"/>
              <a:t> </a:t>
            </a:r>
            <a:r>
              <a:rPr lang="en-US" dirty="0" err="1"/>
              <a:t>Codigo</a:t>
            </a:r>
            <a:endParaRPr dirty="0"/>
          </a:p>
        </p:txBody>
      </p:sp>
      <p:sp>
        <p:nvSpPr>
          <p:cNvPr id="174" name="Bad: &quot;Write a function to download instagram images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 i="1" strike="sngStrike"/>
            </a:pPr>
            <a:r>
              <a:rPr dirty="0"/>
              <a:t>Bad: "Write a function to download </a:t>
            </a:r>
            <a:r>
              <a:rPr dirty="0" err="1"/>
              <a:t>instagram</a:t>
            </a:r>
            <a:r>
              <a:rPr dirty="0"/>
              <a:t> images."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Better: 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    1. </a:t>
            </a:r>
            <a:r>
              <a:rPr dirty="0">
                <a:solidFill>
                  <a:srgbClr val="FF9300"/>
                </a:solidFill>
              </a:rPr>
              <a:t>Cree </a:t>
            </a:r>
            <a:r>
              <a:rPr dirty="0" err="1">
                <a:solidFill>
                  <a:srgbClr val="FF9300"/>
                </a:solidFill>
              </a:rPr>
              <a:t>una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búsqueda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avanzada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en</a:t>
            </a:r>
            <a:r>
              <a:rPr dirty="0">
                <a:solidFill>
                  <a:srgbClr val="FF9300"/>
                </a:solidFill>
              </a:rPr>
              <a:t> Google para un script o </a:t>
            </a:r>
            <a:r>
              <a:rPr dirty="0" err="1">
                <a:solidFill>
                  <a:srgbClr val="FF9300"/>
                </a:solidFill>
              </a:rPr>
              <a:t>repositorio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centrado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en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descargar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contenido</a:t>
            </a:r>
            <a:r>
              <a:rPr dirty="0">
                <a:solidFill>
                  <a:srgbClr val="FF9300"/>
                </a:solidFill>
              </a:rPr>
              <a:t> de Instagram" [</a:t>
            </a:r>
            <a:r>
              <a:rPr dirty="0" err="1">
                <a:solidFill>
                  <a:srgbClr val="FF9300"/>
                </a:solidFill>
              </a:rPr>
              <a:t>Búsquelo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manualmente</a:t>
            </a:r>
            <a:r>
              <a:rPr dirty="0">
                <a:solidFill>
                  <a:srgbClr val="FF9300"/>
                </a:solidFill>
              </a:rPr>
              <a:t> o </a:t>
            </a:r>
            <a:r>
              <a:rPr dirty="0" err="1">
                <a:solidFill>
                  <a:srgbClr val="FF9300"/>
                </a:solidFill>
              </a:rPr>
              <a:t>mediante</a:t>
            </a:r>
            <a:r>
              <a:rPr dirty="0">
                <a:solidFill>
                  <a:srgbClr val="FF9300"/>
                </a:solidFill>
              </a:rPr>
              <a:t> GPT]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    2. "</a:t>
            </a:r>
            <a:r>
              <a:rPr dirty="0">
                <a:solidFill>
                  <a:srgbClr val="942192"/>
                </a:solidFill>
              </a:rPr>
              <a:t>No seas </a:t>
            </a:r>
            <a:r>
              <a:rPr dirty="0" err="1">
                <a:solidFill>
                  <a:srgbClr val="942192"/>
                </a:solidFill>
              </a:rPr>
              <a:t>perezoso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tómalo</a:t>
            </a:r>
            <a:r>
              <a:rPr dirty="0">
                <a:solidFill>
                  <a:srgbClr val="942192"/>
                </a:solidFill>
              </a:rPr>
              <a:t> paso a paso. </a:t>
            </a:r>
            <a:r>
              <a:rPr dirty="0" err="1">
                <a:solidFill>
                  <a:srgbClr val="942192"/>
                </a:solidFill>
              </a:rPr>
              <a:t>por</a:t>
            </a:r>
            <a:r>
              <a:rPr dirty="0">
                <a:solidFill>
                  <a:srgbClr val="942192"/>
                </a:solidFill>
              </a:rPr>
              <a:t> favor </a:t>
            </a:r>
            <a:r>
              <a:rPr dirty="0" err="1">
                <a:solidFill>
                  <a:srgbClr val="942192"/>
                </a:solidFill>
              </a:rPr>
              <a:t>envíe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todo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en</a:t>
            </a:r>
            <a:r>
              <a:rPr dirty="0">
                <a:solidFill>
                  <a:srgbClr val="942192"/>
                </a:solidFill>
              </a:rPr>
              <a:t> markdown </a:t>
            </a:r>
            <a:r>
              <a:rPr dirty="0" err="1">
                <a:solidFill>
                  <a:srgbClr val="942192"/>
                </a:solidFill>
              </a:rPr>
              <a:t>codeblock</a:t>
            </a:r>
            <a:r>
              <a:rPr dirty="0">
                <a:solidFill>
                  <a:srgbClr val="942192"/>
                </a:solidFill>
              </a:rPr>
              <a:t>.</a:t>
            </a:r>
            <a:r>
              <a:rPr dirty="0"/>
              <a:t> </a:t>
            </a:r>
            <a:r>
              <a:rPr dirty="0">
                <a:solidFill>
                  <a:srgbClr val="FF40FF"/>
                </a:solidFill>
              </a:rPr>
              <a:t>Eres un </a:t>
            </a:r>
            <a:r>
              <a:rPr dirty="0" err="1">
                <a:solidFill>
                  <a:srgbClr val="FF40FF"/>
                </a:solidFill>
              </a:rPr>
              <a:t>desarrollador</a:t>
            </a:r>
            <a:r>
              <a:rPr dirty="0">
                <a:solidFill>
                  <a:srgbClr val="FF40FF"/>
                </a:solidFill>
              </a:rPr>
              <a:t> de software que </a:t>
            </a:r>
            <a:r>
              <a:rPr dirty="0" err="1">
                <a:solidFill>
                  <a:srgbClr val="FF40FF"/>
                </a:solidFill>
              </a:rPr>
              <a:t>trabaja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en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una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herramienta</a:t>
            </a:r>
            <a:r>
              <a:rPr dirty="0">
                <a:solidFill>
                  <a:srgbClr val="FF40FF"/>
                </a:solidFill>
              </a:rPr>
              <a:t> de </a:t>
            </a:r>
            <a:r>
              <a:rPr dirty="0" err="1">
                <a:solidFill>
                  <a:srgbClr val="FF40FF"/>
                </a:solidFill>
              </a:rPr>
              <a:t>análisis</a:t>
            </a:r>
            <a:r>
              <a:rPr dirty="0">
                <a:solidFill>
                  <a:srgbClr val="FF40FF"/>
                </a:solidFill>
              </a:rPr>
              <a:t> de redes </a:t>
            </a:r>
            <a:r>
              <a:rPr dirty="0" err="1">
                <a:solidFill>
                  <a:srgbClr val="FF40FF"/>
                </a:solidFill>
              </a:rPr>
              <a:t>sociales</a:t>
            </a:r>
            <a:r>
              <a:rPr dirty="0">
                <a:solidFill>
                  <a:srgbClr val="FF40FF"/>
                </a:solidFill>
              </a:rPr>
              <a:t>.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Escriba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una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de Python que </a:t>
            </a:r>
            <a:r>
              <a:rPr dirty="0" err="1">
                <a:solidFill>
                  <a:srgbClr val="0433FF"/>
                </a:solidFill>
              </a:rPr>
              <a:t>descargue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imágenes</a:t>
            </a:r>
            <a:r>
              <a:rPr dirty="0">
                <a:solidFill>
                  <a:srgbClr val="0433FF"/>
                </a:solidFill>
              </a:rPr>
              <a:t> de Instagram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de uno o </a:t>
            </a:r>
            <a:r>
              <a:rPr dirty="0" err="1">
                <a:solidFill>
                  <a:srgbClr val="0433FF"/>
                </a:solidFill>
              </a:rPr>
              <a:t>más</a:t>
            </a:r>
            <a:r>
              <a:rPr dirty="0">
                <a:solidFill>
                  <a:srgbClr val="0433FF"/>
                </a:solidFill>
              </a:rPr>
              <a:t> hashtags, </a:t>
            </a:r>
            <a:r>
              <a:rPr dirty="0" err="1">
                <a:solidFill>
                  <a:srgbClr val="0433FF"/>
                </a:solidFill>
              </a:rPr>
              <a:t>usuarios</a:t>
            </a:r>
            <a:r>
              <a:rPr dirty="0">
                <a:solidFill>
                  <a:srgbClr val="0433FF"/>
                </a:solidFill>
              </a:rPr>
              <a:t> o palabras clave </a:t>
            </a:r>
            <a:r>
              <a:rPr dirty="0" err="1">
                <a:solidFill>
                  <a:srgbClr val="0433FF"/>
                </a:solidFill>
              </a:rPr>
              <a:t>específicos</a:t>
            </a:r>
            <a:r>
              <a:rPr dirty="0">
                <a:solidFill>
                  <a:srgbClr val="0433FF"/>
                </a:solidFill>
              </a:rPr>
              <a:t>. La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debe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tomar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el</a:t>
            </a:r>
            <a:r>
              <a:rPr dirty="0">
                <a:solidFill>
                  <a:srgbClr val="0433FF"/>
                </a:solidFill>
              </a:rPr>
              <a:t> hashtag </a:t>
            </a:r>
            <a:r>
              <a:rPr dirty="0" err="1">
                <a:solidFill>
                  <a:srgbClr val="0433FF"/>
                </a:solidFill>
              </a:rPr>
              <a:t>como</a:t>
            </a:r>
            <a:r>
              <a:rPr dirty="0">
                <a:solidFill>
                  <a:srgbClr val="0433FF"/>
                </a:solidFill>
              </a:rPr>
              <a:t> entrada del </a:t>
            </a:r>
            <a:r>
              <a:rPr dirty="0" err="1">
                <a:solidFill>
                  <a:srgbClr val="0433FF"/>
                </a:solidFill>
              </a:rPr>
              <a:t>usuario</a:t>
            </a:r>
            <a:r>
              <a:rPr dirty="0">
                <a:solidFill>
                  <a:srgbClr val="0433FF"/>
                </a:solidFill>
              </a:rPr>
              <a:t>, </a:t>
            </a:r>
            <a:r>
              <a:rPr dirty="0" err="1">
                <a:solidFill>
                  <a:srgbClr val="0433FF"/>
                </a:solidFill>
              </a:rPr>
              <a:t>extraer</a:t>
            </a:r>
            <a:r>
              <a:rPr dirty="0">
                <a:solidFill>
                  <a:srgbClr val="0433FF"/>
                </a:solidFill>
              </a:rPr>
              <a:t> las </a:t>
            </a:r>
            <a:r>
              <a:rPr dirty="0" err="1">
                <a:solidFill>
                  <a:srgbClr val="0433FF"/>
                </a:solidFill>
              </a:rPr>
              <a:t>imágenes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almacenarlas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un </a:t>
            </a:r>
            <a:r>
              <a:rPr dirty="0" err="1">
                <a:solidFill>
                  <a:srgbClr val="0433FF"/>
                </a:solidFill>
              </a:rPr>
              <a:t>directorio</a:t>
            </a:r>
            <a:r>
              <a:rPr dirty="0">
                <a:solidFill>
                  <a:srgbClr val="0433FF"/>
                </a:solidFill>
              </a:rPr>
              <a:t> local. </a:t>
            </a:r>
            <a:r>
              <a:rPr dirty="0" err="1">
                <a:solidFill>
                  <a:srgbClr val="0433FF"/>
                </a:solidFill>
              </a:rPr>
              <a:t>Asegúrese</a:t>
            </a:r>
            <a:r>
              <a:rPr dirty="0">
                <a:solidFill>
                  <a:srgbClr val="0433FF"/>
                </a:solidFill>
              </a:rPr>
              <a:t> de que la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maneje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los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errores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correctamente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proporcione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comentarios</a:t>
            </a:r>
            <a:r>
              <a:rPr dirty="0">
                <a:solidFill>
                  <a:srgbClr val="0433FF"/>
                </a:solidFill>
              </a:rPr>
              <a:t> al </a:t>
            </a:r>
            <a:r>
              <a:rPr dirty="0" err="1">
                <a:solidFill>
                  <a:srgbClr val="0433FF"/>
                </a:solidFill>
              </a:rPr>
              <a:t>usuario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sobre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el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progreso</a:t>
            </a:r>
            <a:r>
              <a:rPr dirty="0">
                <a:solidFill>
                  <a:srgbClr val="0433FF"/>
                </a:solidFill>
              </a:rPr>
              <a:t> de la </a:t>
            </a:r>
            <a:r>
              <a:rPr dirty="0" err="1">
                <a:solidFill>
                  <a:srgbClr val="0433FF"/>
                </a:solidFill>
              </a:rPr>
              <a:t>descarga</a:t>
            </a:r>
            <a:r>
              <a:rPr dirty="0">
                <a:solidFill>
                  <a:srgbClr val="0433FF"/>
                </a:solidFill>
              </a:rPr>
              <a:t>.</a:t>
            </a:r>
            <a:r>
              <a:rPr dirty="0"/>
              <a:t>"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9C90F422-9D99-469F-E20D-9F26157BCCA7}"/>
              </a:ext>
            </a:extLst>
          </p:cNvPr>
          <p:cNvSpPr/>
          <p:nvPr/>
        </p:nvSpPr>
        <p:spPr>
          <a:xfrm>
            <a:off x="5133143" y="6062886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752EDC4D-3070-2388-53F6-1A70D27FA78B}"/>
              </a:ext>
            </a:extLst>
          </p:cNvPr>
          <p:cNvSpPr/>
          <p:nvPr/>
        </p:nvSpPr>
        <p:spPr>
          <a:xfrm>
            <a:off x="7671549" y="6058917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3E056D80-23D7-9556-3689-B4275EF3579A}"/>
              </a:ext>
            </a:extLst>
          </p:cNvPr>
          <p:cNvSpPr/>
          <p:nvPr/>
        </p:nvSpPr>
        <p:spPr>
          <a:xfrm>
            <a:off x="2717850" y="6058917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Verifique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la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precisión</a:t>
            </a:r>
            <a:endParaRPr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y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refinar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contexto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Utilice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múltiples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servicios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Crear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plantillas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661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Mejores</a:t>
            </a:r>
            <a:r>
              <a:rPr dirty="0"/>
              <a:t> </a:t>
            </a:r>
            <a:r>
              <a:rPr dirty="0" err="1"/>
              <a:t>prácticas</a:t>
            </a:r>
            <a:r>
              <a:rPr dirty="0"/>
              <a:t> para </a:t>
            </a:r>
            <a:r>
              <a:rPr dirty="0" err="1"/>
              <a:t>generar</a:t>
            </a:r>
            <a:r>
              <a:rPr dirty="0"/>
              <a:t> </a:t>
            </a:r>
            <a:r>
              <a:rPr dirty="0" err="1"/>
              <a:t>contenido</a:t>
            </a:r>
            <a:r>
              <a:rPr dirty="0"/>
              <a:t> de </a:t>
            </a:r>
            <a:r>
              <a:rPr dirty="0" err="1"/>
              <a:t>inteligencia</a:t>
            </a:r>
            <a:r>
              <a:rPr dirty="0"/>
              <a:t>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Verifique la precisión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Sea específico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Iterar y refinar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Proporcionar contexto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Utilice múltiples servicios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Recuerde de las restricciones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Crear plantillas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3376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945</Words>
  <Application>Microsoft Macintosh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TimesNewRomanPSMT</vt:lpstr>
      <vt:lpstr>1_Custom Design</vt:lpstr>
      <vt:lpstr>PowerPoint Presentation</vt:lpstr>
      <vt:lpstr>Mejores prácticas para generar contenido de inteligencia artificial</vt:lpstr>
      <vt:lpstr>Ejemplo de mensaje: Texto</vt:lpstr>
      <vt:lpstr>Mensaje de Practica : Texto</vt:lpstr>
      <vt:lpstr>Ejemplo de mensaje: Imagenes</vt:lpstr>
      <vt:lpstr>Mensaje de Practica : Imagenes</vt:lpstr>
      <vt:lpstr>Ejemplo de mensaje: Codigo</vt:lpstr>
      <vt:lpstr>Mejores prácticas para generar contenido de inteligencia artificial</vt:lpstr>
      <vt:lpstr>Mejores prácticas para generar contenido de inteligencia artificial</vt:lpstr>
      <vt:lpstr>Prácticas para Generar Contenido</vt:lpstr>
      <vt:lpstr>¿Por Qué Esto Te Importa?</vt:lpstr>
      <vt:lpstr>Listas maestras de herramientas de IA</vt:lpstr>
      <vt:lpstr>TOMAR UN DESCANSO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Alfaro, Issac</cp:lastModifiedBy>
  <cp:revision>18</cp:revision>
  <dcterms:modified xsi:type="dcterms:W3CDTF">2024-06-22T16:02:01Z</dcterms:modified>
</cp:coreProperties>
</file>