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9" r:id="rId1"/>
    <p:sldMasterId id="2147483675" r:id="rId2"/>
  </p:sldMasterIdLst>
  <p:notesMasterIdLst>
    <p:notesMasterId r:id="rId13"/>
  </p:notesMasterIdLst>
  <p:sldIdLst>
    <p:sldId id="620" r:id="rId3"/>
    <p:sldId id="383" r:id="rId4"/>
    <p:sldId id="621" r:id="rId5"/>
    <p:sldId id="622" r:id="rId6"/>
    <p:sldId id="623" r:id="rId7"/>
    <p:sldId id="624" r:id="rId8"/>
    <p:sldId id="269" r:id="rId9"/>
    <p:sldId id="270" r:id="rId10"/>
    <p:sldId id="271" r:id="rId11"/>
    <p:sldId id="272" r:id="rId12"/>
  </p:sldIdLst>
  <p:sldSz cx="12192000" cy="6858000"/>
  <p:notesSz cx="6858000" cy="9144000"/>
  <p:custShowLst>
    <p:custShow name="Executive DFP" id="0">
      <p:sldLst/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9"/>
    <p:restoredTop sz="83081"/>
  </p:normalViewPr>
  <p:slideViewPr>
    <p:cSldViewPr snapToGrid="0">
      <p:cViewPr varScale="1">
        <p:scale>
          <a:sx n="102" d="100"/>
          <a:sy n="10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0880" y="694800"/>
            <a:ext cx="6095520" cy="3428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379" name="PlaceHolder 4"/>
          <p:cNvSpPr>
            <a:spLocks noGrp="1"/>
          </p:cNvSpPr>
          <p:nvPr>
            <p:ph type="dt" idx="6"/>
          </p:nvPr>
        </p:nvSpPr>
        <p:spPr>
          <a:xfrm>
            <a:off x="3881880" y="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380" name="PlaceHolder 5"/>
          <p:cNvSpPr>
            <a:spLocks noGrp="1"/>
          </p:cNvSpPr>
          <p:nvPr>
            <p:ph type="ftr" idx="7"/>
          </p:nvPr>
        </p:nvSpPr>
        <p:spPr>
          <a:xfrm>
            <a:off x="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1" name="PlaceHolder 6"/>
          <p:cNvSpPr>
            <a:spLocks noGrp="1"/>
          </p:cNvSpPr>
          <p:nvPr>
            <p:ph type="sldNum" idx="8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6D071C0-0F6A-4E5C-B3E5-B824FE66220F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8001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95325"/>
            <a:ext cx="6092825" cy="34274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by creating a slide master that is in English. As needed duplicate and translate slides into target language. Color English slides in Yellow and target language slides in white.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example below uses Spanish as a theoretical target language.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pPr indent="0" algn="r">
              <a:buNone/>
            </a:pPr>
            <a:fld id="{96D071C0-0F6A-4E5C-B3E5-B824FE66220F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27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4A99-850F-3A20-43EC-FA6EB25064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2D930-B7C5-A459-F8FC-2A3A55E8F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55050-AD60-01CD-B614-4B4EE25D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066A1-BF3F-43B2-64DE-8882244B8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CA07F-98E7-0616-2397-F72FBD9CC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9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AFB-B2DB-B16B-35D6-9777835B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CE46D4-B225-5F7C-2530-B0DCB5D80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2573A-8BE6-396B-80C2-B925AA34F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44F13-3D3F-C0C9-5D2A-0952A793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99F-707E-5A84-C63B-2336468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27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B1182-5200-1DCB-22AD-37C1DE63F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E3B8A-B510-4EB9-BD8A-26D272060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31222-DABB-2B0C-B77B-E3CBD191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02598-9D16-9B62-0787-22EE2C51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23D72-95EF-08B0-8025-C8B371687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ody Level One…"/>
          <p:cNvSpPr txBox="1">
            <a:spLocks noGrp="1"/>
          </p:cNvSpPr>
          <p:nvPr>
            <p:ph type="body" idx="1"/>
          </p:nvPr>
        </p:nvSpPr>
        <p:spPr>
          <a:xfrm>
            <a:off x="609479" y="1604519"/>
            <a:ext cx="10972442" cy="3977282"/>
          </a:xfrm>
          <a:prstGeom prst="rect">
            <a:avLst/>
          </a:prstGeom>
        </p:spPr>
        <p:txBody>
          <a:bodyPr lIns="0" tIns="0" rIns="0" bIns="0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800"/>
            </a:lvl1pPr>
          </a:lstStyle>
          <a:p>
            <a:r>
              <a:t>Title Text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715630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1166409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64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2">
            <a:extLst>
              <a:ext uri="{FF2B5EF4-FFF2-40B4-BE49-F238E27FC236}">
                <a16:creationId xmlns:a16="http://schemas.microsoft.com/office/drawing/2014/main" id="{790EC06F-46E0-0D58-4347-2E509D63E25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873119"/>
          </a:xfrm>
          <a:prstGeom prst="rect">
            <a:avLst/>
          </a:prstGeom>
          <a:noFill/>
          <a:ln w="63360">
            <a:solidFill>
              <a:srgbClr val="000000"/>
            </a:solidFill>
            <a:round/>
          </a:ln>
        </p:spPr>
        <p:txBody>
          <a:bodyPr wrap="square" lIns="90000" tIns="182880" rIns="90000" bIns="45000" anchor="t" anchorCtr="0">
            <a:spAutoFit/>
          </a:bodyPr>
          <a:lstStyle>
            <a:lvl1pPr algn="ctr">
              <a:defRPr sz="6000">
                <a:solidFill>
                  <a:sysClr val="windowText" lastClr="000000"/>
                </a:solidFill>
              </a:defRPr>
            </a:lvl1pPr>
          </a:lstStyle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Click to edit Master text styles</a:t>
            </a:r>
            <a:endParaRPr lang="en-US" sz="60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0" algn="ctr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en-US" sz="54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Second level</a:t>
            </a:r>
            <a:endParaRPr lang="en-US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B98AAB-43E1-C031-1AB8-88442DBE6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4545" y="103680"/>
            <a:ext cx="6802909" cy="5850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 algn="ctr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2152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8B9B3-DD07-C1D1-BBD6-CCD3FD522D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FE4EA-0A29-BD6D-5926-4FEF53F37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E2B7E-B31D-0785-C8A5-65C87EAA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9C6D6-AFC6-BDD7-DBB8-20EE90CEE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1C547-03E8-698E-A0F7-B7B62F1C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8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CBAA-0F62-E3D8-D502-163075CCEC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A6C6E-C10F-3D01-A3DC-359B49101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25026-B096-E062-5113-713861F9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2195A-9737-56E2-52DB-D0386A0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F5FC9-2A65-01DB-2F18-F7D06CCA1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035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2B9-049F-C7B1-2497-82C3F5587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A8DE2-E02C-C589-CB83-9D8D8898C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BE08F-0D61-80F5-A92A-E7597BC58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7C10D-66AF-655E-28D2-3CFD24E5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C8EE9-6D75-3175-A1F3-455BC9AE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7D1D1-4D73-1B4D-6987-8EFD561F1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32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D687-188D-101B-4C56-8E7ACB5CDC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4474" y="365125"/>
            <a:ext cx="9840913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3CCBB-A95D-5BCC-68B9-7ABBD795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B1CD3-D86E-ED9A-3117-D1344AD79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28108B-0B2A-4B43-A14C-2D55BC93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EEB1A6-AACB-7D70-7380-318028197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C05C5-A674-9A05-1462-3784157BE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10B10-D8F8-DBA4-5CC5-D64C3A9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BAFD7-801A-8B5A-C4CF-B11CE298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94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9397-6704-1590-F0D6-025D1CD4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EF8590-AE10-B24B-BFF0-846DFA2C6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D3B18-ED71-080F-1A56-B7AC6910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3BCCF-0F2A-8B62-BE92-B36AD49A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3B3E13-9CF1-D0F8-2348-ED29DC6D6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55C73-894B-D43E-1545-E3F575B9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C699-BD8A-BA24-8430-36A6F2C16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2A79-9909-4780-A99B-83E9D79942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214440"/>
            <a:ext cx="3932237" cy="9001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60025-737D-CB47-8036-5F2AECCC1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3EAE3-2298-3D68-C44F-62A3672D5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43138"/>
            <a:ext cx="3932237" cy="362585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9784C-C476-9100-E5A7-DA0BCF33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94637-3B99-CBFF-C9DA-236EB3AE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54D68-E211-B457-1229-95C286B9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8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D315B-90AC-6B28-A315-ABE364F4C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171574"/>
            <a:ext cx="3932237" cy="11572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969752-68A7-BBDF-41F4-ABE7C90BA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16BA3-19DE-0B45-5C32-21AB4BC8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28862"/>
            <a:ext cx="3932237" cy="35401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5B1CE-4BF5-861B-4F8B-F8F4D7A0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BA32C-1F80-D639-8193-18D16E4FA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8514D-413F-59BE-DD1B-0731E62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98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D4B8DD-23B1-95DE-EEBB-534B097D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0484" y="365125"/>
            <a:ext cx="98733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D14CE-30C9-56F1-A0DF-6295C5ABE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1198-E84C-C797-D49F-37A3AA201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3F066-8095-7A47-8BBF-FB45577C002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DE6-CDC2-9C53-B4DD-97731F72D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59D9-732C-AEA8-5735-BDBF4182E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7976D3-6013-CA45-A782-C70B6CB6E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94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B493B-BE64-F8D9-C3F4-52A380871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0ACA4-BD8C-D448-95CA-FC1634E9A82C}" type="datetimeFigureOut">
              <a:rPr lang="en-US" smtClean="0"/>
              <a:t>6/21/24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7CF-FAE1-1BC7-FE38-9A917477C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DBE3F-160A-01B2-7833-2044B686A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DDF96-F6AC-E641-BD4C-B66C426E9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2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49035" y="2817753"/>
            <a:ext cx="11441743" cy="2020339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{Lesson}</a:t>
            </a:r>
          </a:p>
          <a:p>
            <a:pPr marL="0" indent="0" algn="ctr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MASTER SLIDE DECK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nglish">
            <a:extLst>
              <a:ext uri="{FF2B5EF4-FFF2-40B4-BE49-F238E27FC236}">
                <a16:creationId xmlns:a16="http://schemas.microsoft.com/office/drawing/2014/main" id="{C31D1D8F-E2D1-CB6B-82AF-68C852DD3028}"/>
              </a:ext>
            </a:extLst>
          </p:cNvPr>
          <p:cNvSpPr/>
          <p:nvPr/>
        </p:nvSpPr>
        <p:spPr>
          <a:xfrm>
            <a:off x="5434907" y="5220773"/>
            <a:ext cx="1270001" cy="1270001"/>
          </a:xfrm>
          <a:prstGeom prst="rect">
            <a:avLst/>
          </a:prstGeom>
          <a:solidFill>
            <a:srgbClr val="FFFB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t>English</a:t>
            </a:r>
          </a:p>
        </p:txBody>
      </p:sp>
      <p:sp>
        <p:nvSpPr>
          <p:cNvPr id="5" name="Spanish">
            <a:extLst>
              <a:ext uri="{FF2B5EF4-FFF2-40B4-BE49-F238E27FC236}">
                <a16:creationId xmlns:a16="http://schemas.microsoft.com/office/drawing/2014/main" id="{EDFC117A-2C79-EBA2-E09B-3CA32F1663F2}"/>
              </a:ext>
            </a:extLst>
          </p:cNvPr>
          <p:cNvSpPr/>
          <p:nvPr/>
        </p:nvSpPr>
        <p:spPr>
          <a:xfrm>
            <a:off x="7065372" y="5220773"/>
            <a:ext cx="1270001" cy="1270001"/>
          </a:xfrm>
          <a:prstGeom prst="rect">
            <a:avLst/>
          </a:prstGeom>
          <a:solidFill>
            <a:srgbClr val="FF9300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/>
              <a:t>Spanish</a:t>
            </a:r>
            <a:r>
              <a:rPr lang="en-US" dirty="0"/>
              <a:t> with details</a:t>
            </a:r>
            <a:endParaRPr dirty="0"/>
          </a:p>
        </p:txBody>
      </p:sp>
      <p:sp>
        <p:nvSpPr>
          <p:cNvPr id="6" name="This master slide deck is NOT used for presentation.">
            <a:extLst>
              <a:ext uri="{FF2B5EF4-FFF2-40B4-BE49-F238E27FC236}">
                <a16:creationId xmlns:a16="http://schemas.microsoft.com/office/drawing/2014/main" id="{7112FC64-993F-6384-207F-8A58E6A57975}"/>
              </a:ext>
            </a:extLst>
          </p:cNvPr>
          <p:cNvSpPr txBox="1"/>
          <p:nvPr/>
        </p:nvSpPr>
        <p:spPr>
          <a:xfrm>
            <a:off x="3622701" y="6550692"/>
            <a:ext cx="4946598" cy="333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This master slide deck is NOT used for presentation. </a:t>
            </a:r>
          </a:p>
        </p:txBody>
      </p:sp>
      <p:sp>
        <p:nvSpPr>
          <p:cNvPr id="7" name="English">
            <a:extLst>
              <a:ext uri="{FF2B5EF4-FFF2-40B4-BE49-F238E27FC236}">
                <a16:creationId xmlns:a16="http://schemas.microsoft.com/office/drawing/2014/main" id="{05CF1E25-6DF7-E46F-66E5-B04F317BEF77}"/>
              </a:ext>
            </a:extLst>
          </p:cNvPr>
          <p:cNvSpPr/>
          <p:nvPr/>
        </p:nvSpPr>
        <p:spPr>
          <a:xfrm>
            <a:off x="3622702" y="5220772"/>
            <a:ext cx="1424140" cy="1270001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  <a:miter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/>
              <a:t>For presentation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1663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TOMAR UN DESCANSO</a:t>
            </a:r>
          </a:p>
        </p:txBody>
      </p:sp>
      <p:pic>
        <p:nvPicPr>
          <p:cNvPr id="199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TextBox 1"/>
          <p:cNvSpPr txBox="1"/>
          <p:nvPr/>
        </p:nvSpPr>
        <p:spPr>
          <a:xfrm>
            <a:off x="3715415" y="5405718"/>
            <a:ext cx="4111933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Volver por: XX:XX </a:t>
            </a:r>
          </a:p>
        </p:txBody>
      </p:sp>
      <p:sp>
        <p:nvSpPr>
          <p:cNvPr id="2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Concrete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4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1822AB-D5F0-D579-A820-812EE3C83ED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75127" y="2963211"/>
            <a:ext cx="11441743" cy="1061102"/>
          </a:xfrm>
        </p:spPr>
        <p:txBody>
          <a:bodyPr/>
          <a:lstStyle/>
          <a:p>
            <a:pPr marL="0" indent="0" algn="ctr">
              <a:buNone/>
            </a:pPr>
            <a:r>
              <a:rPr lang="en-US" sz="6000" dirty="0">
                <a:latin typeface="Arial" panose="020B0604020202020204" pitchFamily="34" charset="0"/>
                <a:cs typeface="Arial" panose="020B0604020202020204" pitchFamily="34" charset="0"/>
              </a:rPr>
              <a:t>{Lesson}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C7E47-63B7-8E9D-6345-B12B99DBCE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6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 and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50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New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CCAEB-D84E-456D-3B6B-2E9573C7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C664-EFAD-501E-02EA-4124C835D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0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6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Why Does It Matter To You?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79" y="1604519"/>
            <a:ext cx="10972442" cy="3977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4"/>
          <p:cNvSpPr txBox="1">
            <a:spLocks noGrp="1"/>
          </p:cNvSpPr>
          <p:nvPr>
            <p:ph type="title"/>
          </p:nvPr>
        </p:nvSpPr>
        <p:spPr>
          <a:xfrm>
            <a:off x="1453319" y="262439"/>
            <a:ext cx="9018362" cy="907455"/>
          </a:xfrm>
          <a:prstGeom prst="rect">
            <a:avLst/>
          </a:prstGeom>
        </p:spPr>
        <p:txBody>
          <a:bodyPr anchor="t"/>
          <a:lstStyle/>
          <a:p>
            <a:r>
              <a:t>¿Por Qué Te Importa?</a:t>
            </a:r>
          </a:p>
        </p:txBody>
      </p:sp>
      <p:sp>
        <p:nvSpPr>
          <p:cNvPr id="1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itle 2"/>
          <p:cNvSpPr txBox="1">
            <a:spLocks noGrp="1"/>
          </p:cNvSpPr>
          <p:nvPr>
            <p:ph type="title" idx="4294967295"/>
          </p:nvPr>
        </p:nvSpPr>
        <p:spPr>
          <a:xfrm>
            <a:off x="2154607" y="2531859"/>
            <a:ext cx="3658054" cy="1786516"/>
          </a:xfrm>
          <a:prstGeom prst="rect">
            <a:avLst/>
          </a:prstGeom>
        </p:spPr>
        <p:txBody>
          <a:bodyPr anchor="t"/>
          <a:lstStyle>
            <a:lvl1pPr>
              <a:defRPr sz="4800" b="0">
                <a:solidFill>
                  <a:srgbClr val="44546A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TAKE A BREAK</a:t>
            </a:r>
          </a:p>
        </p:txBody>
      </p:sp>
      <p:pic>
        <p:nvPicPr>
          <p:cNvPr id="194" name="Graphic 13" descr="Graphic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342" y="-259377"/>
            <a:ext cx="5029201" cy="502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extBox 1"/>
          <p:cNvSpPr txBox="1"/>
          <p:nvPr/>
        </p:nvSpPr>
        <p:spPr>
          <a:xfrm>
            <a:off x="3715415" y="5405718"/>
            <a:ext cx="3986136" cy="6341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200" b="1"/>
            </a:lvl1pPr>
          </a:lstStyle>
          <a:p>
            <a:r>
              <a:t>Return By: XX:XX 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 dir="u"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7067</TotalTime>
  <Words>163</Words>
  <Application>Microsoft Macintosh PowerPoint</Application>
  <PresentationFormat>Widescreen</PresentationFormat>
  <Paragraphs>25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Calibri</vt:lpstr>
      <vt:lpstr>Times New Roman</vt:lpstr>
      <vt:lpstr>1_Custom Design</vt:lpstr>
      <vt:lpstr>Blank</vt:lpstr>
      <vt:lpstr>PowerPoint Presentation</vt:lpstr>
      <vt:lpstr>Concrete Experience</vt:lpstr>
      <vt:lpstr>PowerPoint Presentation</vt:lpstr>
      <vt:lpstr>Publish and Process</vt:lpstr>
      <vt:lpstr>Generalize New Information</vt:lpstr>
      <vt:lpstr>Apply</vt:lpstr>
      <vt:lpstr>Why Does It Matter To You?</vt:lpstr>
      <vt:lpstr>¿Por Qué Te Importa?</vt:lpstr>
      <vt:lpstr>TAKE A BREAK</vt:lpstr>
      <vt:lpstr>TOMAR UN DESCANSO</vt:lpstr>
      <vt:lpstr>Executive DFP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Alfaro, Issac</cp:lastModifiedBy>
  <cp:revision>60</cp:revision>
  <dcterms:created xsi:type="dcterms:W3CDTF">2022-06-15T01:07:41Z</dcterms:created>
  <dcterms:modified xsi:type="dcterms:W3CDTF">2024-06-22T03:13:12Z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3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