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theme/theme1.xml" ContentType="application/vnd.openxmlformats-officedocument.theme+xml"/>
  <Override PartName="/ppt/theme/theme13.xml" ContentType="application/vnd.openxmlformats-officedocument.theme+xml"/>
  <Override PartName="/ppt/theme/theme2.xml" ContentType="application/vnd.openxmlformats-officedocument.theme+xml"/>
  <Override PartName="/ppt/theme/theme14.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10.xml" ContentType="application/vnd.openxmlformats-officedocument.theme+xml"/>
  <Override PartName="/ppt/theme/theme8.xml" ContentType="application/vnd.openxmlformats-officedocument.theme+xml"/>
  <Override PartName="/ppt/theme/theme11.xml" ContentType="application/vnd.openxmlformats-officedocument.theme+xml"/>
  <Override PartName="/ppt/theme/theme9.xml" ContentType="application/vnd.openxmlformats-officedocument.theme+xml"/>
  <Override PartName="/ppt/theme/theme12.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xml.rels" ContentType="application/vnd.openxmlformats-package.relationships+xml"/>
  <Override PartName="/ppt/slideMasters/_rels/slideMaster12.xml.rels" ContentType="application/vnd.openxmlformats-package.relationships+xml"/>
  <Override PartName="/ppt/slideMasters/_rels/slideMaster11.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slideMaster2.xml" ContentType="application/vnd.openxmlformats-officedocument.presentationml.slideMaster+xml"/>
  <Override PartName="/ppt/slideMasters/slideMaster12.xml" ContentType="application/vnd.openxmlformats-officedocument.presentationml.slideMaster+xml"/>
  <Override PartName="/ppt/slideMasters/slideMaster3.xml" ContentType="application/vnd.openxmlformats-officedocument.presentationml.slideMaster+xml"/>
  <Override PartName="/ppt/slideMasters/slideMaster1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slideMasters/slideMaster1.xml" ContentType="application/vnd.openxmlformats-officedocument.presentationml.slideMaster+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_rels/presentation.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media/image1.jpeg" ContentType="image/jpeg"/>
  <Override PartName="/ppt/media/image2.png" ContentType="image/png"/>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15.xml" ContentType="application/vnd.openxmlformats-officedocument.presentationml.slide+xml"/>
  <Override PartName="/ppt/slides/_rels/slide22.xml.rels" ContentType="application/vnd.openxmlformats-package.relationships+xml"/>
  <Override PartName="/ppt/slides/_rels/slide5.xml.rels" ContentType="application/vnd.openxmlformats-package.relationships+xml"/>
  <Override PartName="/ppt/slides/_rels/slide14.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13.xml.rels" ContentType="application/vnd.openxmlformats-package.relationships+xml"/>
  <Override PartName="/ppt/slides/_rels/slide15.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6.xml.rels" ContentType="application/vnd.openxmlformats-package.relationships+xml"/>
  <Override PartName="/ppt/slides/_rels/slide19.xml.rels" ContentType="application/vnd.openxmlformats-package.relationships+xml"/>
  <Override PartName="/ppt/slides/_rels/slide8.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22.xml" ContentType="application/vnd.openxmlformats-officedocument.presentationml.slide+xml"/>
  <Override PartName="/ppt/notesSlides/_rels/notesSlide20.xml.rels" ContentType="application/vnd.openxmlformats-package.relationships+xml"/>
  <Override PartName="/ppt/notesSlides/notesSlide20.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3" r:id="rId4"/>
    <p:sldMasterId id="2147483655" r:id="rId5"/>
    <p:sldMasterId id="2147483657" r:id="rId6"/>
    <p:sldMasterId id="2147483659" r:id="rId7"/>
    <p:sldMasterId id="2147483661" r:id="rId8"/>
    <p:sldMasterId id="2147483663" r:id="rId9"/>
    <p:sldMasterId id="2147483665" r:id="rId10"/>
    <p:sldMasterId id="2147483667" r:id="rId11"/>
    <p:sldMasterId id="2147483669" r:id="rId12"/>
    <p:sldMasterId id="2147483671" r:id="rId13"/>
    <p:sldMasterId id="2147483673" r:id="rId14"/>
  </p:sldMasterIdLst>
  <p:notesMasterIdLst>
    <p:notesMasterId r:id="rId15"/>
  </p:notes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 id="274" r:id="rId34"/>
    <p:sldId id="275" r:id="rId35"/>
    <p:sldId id="276" r:id="rId36"/>
    <p:sldId id="277" r:id="rId37"/>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notesMaster" Target="notesMasters/notesMaster1.xml"/><Relationship Id="rId16" Type="http://schemas.openxmlformats.org/officeDocument/2006/relationships/slide" Target="slides/slide1.xml"/><Relationship Id="rId17" Type="http://schemas.openxmlformats.org/officeDocument/2006/relationships/slide" Target="slides/slide2.xml"/><Relationship Id="rId18" Type="http://schemas.openxmlformats.org/officeDocument/2006/relationships/slide" Target="slides/slide3.xml"/><Relationship Id="rId19" Type="http://schemas.openxmlformats.org/officeDocument/2006/relationships/slide" Target="slides/slide4.xml"/><Relationship Id="rId20" Type="http://schemas.openxmlformats.org/officeDocument/2006/relationships/slide" Target="slides/slide5.xml"/><Relationship Id="rId21" Type="http://schemas.openxmlformats.org/officeDocument/2006/relationships/slide" Target="slides/slide6.xml"/><Relationship Id="rId22" Type="http://schemas.openxmlformats.org/officeDocument/2006/relationships/slide" Target="slides/slide7.xml"/><Relationship Id="rId23" Type="http://schemas.openxmlformats.org/officeDocument/2006/relationships/slide" Target="slides/slide8.xml"/><Relationship Id="rId24" Type="http://schemas.openxmlformats.org/officeDocument/2006/relationships/slide" Target="slides/slide9.xml"/><Relationship Id="rId25" Type="http://schemas.openxmlformats.org/officeDocument/2006/relationships/slide" Target="slides/slide10.xml"/><Relationship Id="rId26" Type="http://schemas.openxmlformats.org/officeDocument/2006/relationships/slide" Target="slides/slide11.xml"/><Relationship Id="rId27" Type="http://schemas.openxmlformats.org/officeDocument/2006/relationships/slide" Target="slides/slide12.xml"/><Relationship Id="rId28" Type="http://schemas.openxmlformats.org/officeDocument/2006/relationships/slide" Target="slides/slide13.xml"/><Relationship Id="rId29" Type="http://schemas.openxmlformats.org/officeDocument/2006/relationships/slide" Target="slides/slide14.xml"/><Relationship Id="rId30" Type="http://schemas.openxmlformats.org/officeDocument/2006/relationships/slide" Target="slides/slide15.xml"/><Relationship Id="rId31" Type="http://schemas.openxmlformats.org/officeDocument/2006/relationships/slide" Target="slides/slide16.xml"/><Relationship Id="rId32" Type="http://schemas.openxmlformats.org/officeDocument/2006/relationships/slide" Target="slides/slide17.xml"/><Relationship Id="rId33" Type="http://schemas.openxmlformats.org/officeDocument/2006/relationships/slide" Target="slides/slide18.xml"/><Relationship Id="rId34" Type="http://schemas.openxmlformats.org/officeDocument/2006/relationships/slide" Target="slides/slide19.xml"/><Relationship Id="rId35" Type="http://schemas.openxmlformats.org/officeDocument/2006/relationships/slide" Target="slides/slide20.xml"/><Relationship Id="rId36" Type="http://schemas.openxmlformats.org/officeDocument/2006/relationships/slide" Target="slides/slide21.xml"/><Relationship Id="rId37" Type="http://schemas.openxmlformats.org/officeDocument/2006/relationships/slide" Target="slides/slide22.xml"/><Relationship Id="rId38"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sldImg"/>
          </p:nvPr>
        </p:nvSpPr>
        <p:spPr>
          <a:xfrm>
            <a:off x="0" y="764280"/>
            <a:ext cx="0" cy="0"/>
          </a:xfrm>
          <a:prstGeom prst="rect">
            <a:avLst/>
          </a:prstGeom>
          <a:noFill/>
          <a:ln w="0">
            <a:noFill/>
          </a:ln>
        </p:spPr>
        <p:txBody>
          <a:bodyPr lIns="0" rIns="0" tIns="0" bIns="0" anchor="ctr">
            <a:noAutofit/>
          </a:bodyPr>
          <a:p>
            <a:r>
              <a:rPr b="0" lang="en-US" sz="1800" strike="noStrike" u="none">
                <a:solidFill>
                  <a:srgbClr val="000000"/>
                </a:solidFill>
                <a:effectLst/>
                <a:uFillTx/>
                <a:latin typeface="Calibri"/>
              </a:rPr>
              <a:t>Click to move the slide</a:t>
            </a:r>
            <a:endParaRPr b="0" lang="en-US" sz="1800" strike="noStrike" u="none">
              <a:solidFill>
                <a:srgbClr val="000000"/>
              </a:solidFill>
              <a:effectLst/>
              <a:uFillTx/>
              <a:latin typeface="Calibri"/>
            </a:endParaRPr>
          </a:p>
        </p:txBody>
      </p:sp>
      <p:sp>
        <p:nvSpPr>
          <p:cNvPr id="67"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indent="0">
              <a:buNone/>
            </a:pPr>
            <a:r>
              <a:rPr b="0" lang="en-US" sz="2000" strike="noStrike" u="none">
                <a:solidFill>
                  <a:srgbClr val="000000"/>
                </a:solidFill>
                <a:effectLst/>
                <a:uFillTx/>
                <a:latin typeface="Arial"/>
              </a:rPr>
              <a:t>Click to edit the notes format</a:t>
            </a:r>
            <a:endParaRPr b="0" lang="en-US" sz="2000" strike="noStrike" u="none">
              <a:solidFill>
                <a:srgbClr val="000000"/>
              </a:solidFill>
              <a:effectLst/>
              <a:uFillTx/>
              <a:latin typeface="Arial"/>
            </a:endParaRPr>
          </a:p>
        </p:txBody>
      </p:sp>
      <p:sp>
        <p:nvSpPr>
          <p:cNvPr id="68"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trike="noStrike" u="none">
                <a:solidFill>
                  <a:srgbClr val="000000"/>
                </a:solidFill>
                <a:effectLst/>
                <a:uFillTx/>
                <a:latin typeface="Times New Roman"/>
              </a:rPr>
              <a:t>&lt;header&gt;</a:t>
            </a:r>
            <a:endParaRPr b="0" lang="en-US" sz="1400" strike="noStrike" u="none">
              <a:solidFill>
                <a:srgbClr val="000000"/>
              </a:solidFill>
              <a:effectLst/>
              <a:uFillTx/>
              <a:latin typeface="Times New Roman"/>
            </a:endParaRPr>
          </a:p>
        </p:txBody>
      </p:sp>
      <p:sp>
        <p:nvSpPr>
          <p:cNvPr id="69" name="PlaceHolder 4"/>
          <p:cNvSpPr>
            <a:spLocks noGrp="1"/>
          </p:cNvSpPr>
          <p:nvPr>
            <p:ph type="dt" idx="14"/>
          </p:nvPr>
        </p:nvSpPr>
        <p:spPr>
          <a:xfrm>
            <a:off x="4399200" y="0"/>
            <a:ext cx="3372840" cy="502560"/>
          </a:xfrm>
          <a:prstGeom prst="rect">
            <a:avLst/>
          </a:prstGeom>
          <a:noFill/>
          <a:ln w="0">
            <a:noFill/>
          </a:ln>
        </p:spPr>
        <p:txBody>
          <a:bodyPr lIns="0" rIns="0" tIns="0" bIns="0" anchor="t">
            <a:noAutofit/>
          </a:bodyPr>
          <a:lstStyle>
            <a:lvl1pPr indent="0" algn="r">
              <a:buNone/>
              <a:defRPr b="0" lang="en-US" sz="1400" strike="noStrike" u="none">
                <a:solidFill>
                  <a:srgbClr val="000000"/>
                </a:solidFill>
                <a:effectLst/>
                <a:uFillTx/>
                <a:latin typeface="Times New Roman"/>
              </a:defRPr>
            </a:lvl1pPr>
          </a:lstStyle>
          <a:p>
            <a:pPr indent="0" algn="r">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70" name="PlaceHolder 5"/>
          <p:cNvSpPr>
            <a:spLocks noGrp="1"/>
          </p:cNvSpPr>
          <p:nvPr>
            <p:ph type="ftr" idx="15"/>
          </p:nvPr>
        </p:nvSpPr>
        <p:spPr>
          <a:xfrm>
            <a:off x="0" y="9555480"/>
            <a:ext cx="3372840" cy="502560"/>
          </a:xfrm>
          <a:prstGeom prst="rect">
            <a:avLst/>
          </a:prstGeom>
          <a:noFill/>
          <a:ln w="0">
            <a:noFill/>
          </a:ln>
        </p:spPr>
        <p:txBody>
          <a:bodyPr lIns="0" rIns="0" tIns="0" bIns="0" anchor="b">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71" name="PlaceHolder 6"/>
          <p:cNvSpPr>
            <a:spLocks noGrp="1"/>
          </p:cNvSpPr>
          <p:nvPr>
            <p:ph type="sldNum" idx="16"/>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trike="noStrike" u="none">
                <a:solidFill>
                  <a:srgbClr val="000000"/>
                </a:solidFill>
                <a:effectLst/>
                <a:uFillTx/>
                <a:latin typeface="Times New Roman"/>
              </a:defRPr>
            </a:lvl1pPr>
          </a:lstStyle>
          <a:p>
            <a:pPr indent="0" algn="r">
              <a:buNone/>
            </a:pPr>
            <a:fld id="{81EAD96C-70A1-457F-A9EB-80BBC9ACC205}" type="slidenum">
              <a:rPr b="0" lang="en-US" sz="1400" strike="noStrike" u="none">
                <a:solidFill>
                  <a:srgbClr val="000000"/>
                </a:solidFill>
                <a:effectLst/>
                <a:uFillTx/>
                <a:latin typeface="Times New Roman"/>
              </a:rPr>
              <a:t>&lt;number&gt;</a:t>
            </a:fld>
            <a:endParaRPr b="0" lang="en-US" sz="1400" strike="noStrike" u="none">
              <a:solidFill>
                <a:srgbClr val="000000"/>
              </a:solidFill>
              <a:effectLst/>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sldImg"/>
          </p:nvPr>
        </p:nvSpPr>
        <p:spPr>
          <a:xfrm>
            <a:off x="380880" y="685800"/>
            <a:ext cx="6095520" cy="3428640"/>
          </a:xfrm>
          <a:prstGeom prst="rect">
            <a:avLst/>
          </a:prstGeom>
          <a:ln w="0">
            <a:noFill/>
          </a:ln>
        </p:spPr>
      </p:sp>
      <p:sp>
        <p:nvSpPr>
          <p:cNvPr id="167" name="PlaceHolder 2"/>
          <p:cNvSpPr>
            <a:spLocks noGrp="1"/>
          </p:cNvSpPr>
          <p:nvPr>
            <p:ph type="body"/>
          </p:nvPr>
        </p:nvSpPr>
        <p:spPr>
          <a:xfrm>
            <a:off x="914400" y="4343400"/>
            <a:ext cx="5028840" cy="4114440"/>
          </a:xfrm>
          <a:prstGeom prst="rect">
            <a:avLst/>
          </a:prstGeom>
          <a:noFill/>
          <a:ln w="0">
            <a:noFill/>
          </a:ln>
        </p:spPr>
        <p:txBody>
          <a:bodyPr lIns="90000" rIns="90000" tIns="45000" bIns="45000" anchor="t">
            <a:noAutofit/>
          </a:bodyPr>
          <a:p>
            <a:pPr marL="171360" indent="-171360">
              <a:lnSpc>
                <a:spcPct val="100000"/>
              </a:lnSpc>
              <a:buClr>
                <a:srgbClr val="000000"/>
              </a:buClr>
              <a:buFont typeface="OpenSymbol"/>
              <a:buChar char="-"/>
            </a:pPr>
            <a:r>
              <a:rPr b="0" lang="en-US" sz="2000" strike="noStrike" u="none">
                <a:solidFill>
                  <a:srgbClr val="000000"/>
                </a:solidFill>
                <a:effectLst/>
                <a:uFillTx/>
                <a:latin typeface="Arial"/>
              </a:rPr>
              <a:t>In what new ways could you apply this lesson at your organization?</a:t>
            </a:r>
            <a:endParaRPr b="0" lang="en-US" sz="2000" strike="noStrike" u="none">
              <a:solidFill>
                <a:srgbClr val="000000"/>
              </a:solidFill>
              <a:effectLst/>
              <a:uFillTx/>
              <a:latin typeface="Arial"/>
            </a:endParaRPr>
          </a:p>
          <a:p>
            <a:pPr marL="171360" indent="-171360">
              <a:lnSpc>
                <a:spcPct val="100000"/>
              </a:lnSpc>
              <a:buClr>
                <a:srgbClr val="000000"/>
              </a:buClr>
              <a:buFont typeface="OpenSymbol"/>
              <a:buChar char="-"/>
            </a:pPr>
            <a:r>
              <a:rPr b="0" lang="en-US" sz="2000" strike="noStrike" u="none">
                <a:solidFill>
                  <a:srgbClr val="000000"/>
                </a:solidFill>
                <a:effectLst/>
                <a:uFillTx/>
                <a:latin typeface="Arial"/>
              </a:rPr>
              <a:t>What obstacles do you think you will face applying this at your organization?</a:t>
            </a:r>
            <a:endParaRPr b="0" lang="en-US" sz="2000" strike="noStrike" u="none">
              <a:solidFill>
                <a:srgbClr val="000000"/>
              </a:solidFill>
              <a:effectLst/>
              <a:uFillTx/>
              <a:latin typeface="Arial"/>
            </a:endParaRPr>
          </a:p>
          <a:p>
            <a:pPr lvl="1" marL="171360" indent="-171360">
              <a:lnSpc>
                <a:spcPct val="100000"/>
              </a:lnSpc>
              <a:buClr>
                <a:srgbClr val="000000"/>
              </a:buClr>
              <a:buFont typeface="OpenSymbol"/>
              <a:buChar char="-"/>
            </a:pPr>
            <a:r>
              <a:rPr b="0" lang="en-US" sz="2000" strike="noStrike" u="none">
                <a:solidFill>
                  <a:srgbClr val="000000"/>
                </a:solidFill>
                <a:effectLst/>
                <a:uFillTx/>
                <a:latin typeface="Arial"/>
              </a:rPr>
              <a:t>How can you overcome those obstacles? </a:t>
            </a:r>
            <a:endParaRPr b="0" lang="en-US" sz="2000" strike="noStrike" u="none">
              <a:solidFill>
                <a:srgbClr val="000000"/>
              </a:solidFill>
              <a:effectLst/>
              <a:uFillTx/>
              <a:latin typeface="Arial"/>
            </a:endParaRPr>
          </a:p>
          <a:p>
            <a:pPr lvl="1" marL="171360" indent="-171360">
              <a:lnSpc>
                <a:spcPct val="100000"/>
              </a:lnSpc>
              <a:buClr>
                <a:srgbClr val="000000"/>
              </a:buClr>
              <a:buFont typeface="OpenSymbol"/>
              <a:buChar char="-"/>
            </a:pPr>
            <a:r>
              <a:rPr b="0" lang="en-US" sz="2000" strike="noStrike" u="none">
                <a:solidFill>
                  <a:srgbClr val="000000"/>
                </a:solidFill>
                <a:effectLst/>
                <a:uFillTx/>
                <a:latin typeface="Arial"/>
              </a:rPr>
              <a:t>Who else should learn about this?</a:t>
            </a:r>
            <a:endParaRPr b="0" lang="en-US" sz="2000" strike="noStrike" u="none">
              <a:solidFill>
                <a:srgbClr val="000000"/>
              </a:solidFill>
              <a:effectLst/>
              <a:uFillTx/>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buNone/>
            </a:pPr>
            <a:endParaRPr b="0" lang="en-US" sz="1800" strike="noStrike" u="none">
              <a:solidFill>
                <a:srgbClr val="000000"/>
              </a:solidFill>
              <a:effectLst/>
              <a:uFillTx/>
              <a:latin typeface="Calibri"/>
            </a:endParaRPr>
          </a:p>
        </p:txBody>
      </p:sp>
      <p:sp>
        <p:nvSpPr>
          <p:cNvPr id="4" name="PlaceHolder 2"/>
          <p:cNvSpPr>
            <a:spLocks noGrp="1"/>
          </p:cNvSpPr>
          <p:nvPr>
            <p:ph type="subTitle"/>
          </p:nvPr>
        </p:nvSpPr>
        <p:spPr>
          <a:xfrm>
            <a:off x="609480" y="1604520"/>
            <a:ext cx="10972440" cy="3977280"/>
          </a:xfrm>
          <a:prstGeom prst="rect">
            <a:avLst/>
          </a:prstGeom>
          <a:noFill/>
          <a:ln w="0">
            <a:noFill/>
          </a:ln>
        </p:spPr>
        <p:txBody>
          <a:bodyPr lIns="0" rIns="0" tIns="0" bIns="0" anchor="ctr">
            <a:spAutoFit/>
          </a:bodyPr>
          <a:p>
            <a:pPr indent="0" algn="ctr">
              <a:buNone/>
            </a:pPr>
            <a:endParaRPr b="0" lang="en-US" sz="3200" strike="noStrike" u="none">
              <a:solidFill>
                <a:srgbClr val="000000"/>
              </a:solidFill>
              <a:effectLst/>
              <a:uFillTx/>
              <a:latin typeface="Arial"/>
            </a:endParaRPr>
          </a:p>
        </p:txBody>
      </p:sp>
      <p:sp>
        <p:nvSpPr>
          <p:cNvPr id="4" name="PlaceHolder 3"/>
          <p:cNvSpPr>
            <a:spLocks noGrp="1"/>
          </p:cNvSpPr>
          <p:nvPr>
            <p:ph type="sldNum" idx="1"/>
          </p:nvPr>
        </p:nvSpPr>
        <p:spPr/>
        <p:txBody>
          <a:bodyPr/>
          <a:p>
            <a:fld id="{9645FD77-F72A-4F75-B39E-06F929D5AAF4}"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Comparison">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buNone/>
            </a:pPr>
            <a:endParaRPr b="0" lang="en-US" sz="1800" strike="noStrike" u="none">
              <a:solidFill>
                <a:srgbClr val="000000"/>
              </a:solidFill>
              <a:effectLst/>
              <a:uFillTx/>
              <a:latin typeface="Calibri"/>
            </a:endParaRPr>
          </a:p>
        </p:txBody>
      </p:sp>
      <p:sp>
        <p:nvSpPr>
          <p:cNvPr id="4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rgbClr val="000000"/>
              </a:solidFill>
              <a:effectLst/>
              <a:uFillTx/>
              <a:latin typeface="Calibri"/>
            </a:endParaRPr>
          </a:p>
        </p:txBody>
      </p:sp>
      <p:sp>
        <p:nvSpPr>
          <p:cNvPr id="4" name="PlaceHolder 3"/>
          <p:cNvSpPr>
            <a:spLocks noGrp="1"/>
          </p:cNvSpPr>
          <p:nvPr>
            <p:ph type="sldNum" idx="9"/>
          </p:nvPr>
        </p:nvSpPr>
        <p:spPr/>
        <p:txBody>
          <a:bodyPr/>
          <a:p>
            <a:fld id="{7717EF99-5957-43FD-96DB-FC250A03CD56}"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buNone/>
            </a:pPr>
            <a:endParaRPr b="0" lang="en-US" sz="1800" strike="noStrike" u="none">
              <a:solidFill>
                <a:srgbClr val="000000"/>
              </a:solidFill>
              <a:effectLst/>
              <a:uFillTx/>
              <a:latin typeface="Calibri"/>
            </a:endParaRPr>
          </a:p>
        </p:txBody>
      </p:sp>
      <p:sp>
        <p:nvSpPr>
          <p:cNvPr id="5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rgbClr val="000000"/>
              </a:solidFill>
              <a:effectLst/>
              <a:uFillTx/>
              <a:latin typeface="Calibri"/>
            </a:endParaRPr>
          </a:p>
        </p:txBody>
      </p:sp>
      <p:sp>
        <p:nvSpPr>
          <p:cNvPr id="4" name="PlaceHolder 3"/>
          <p:cNvSpPr>
            <a:spLocks noGrp="1"/>
          </p:cNvSpPr>
          <p:nvPr>
            <p:ph type="sldNum" idx="10"/>
          </p:nvPr>
        </p:nvSpPr>
        <p:spPr/>
        <p:txBody>
          <a:bodyPr/>
          <a:p>
            <a:fld id="{C49AFD77-3B3F-4437-9CE4-A3761E29490E}"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lank">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buNone/>
            </a:pPr>
            <a:endParaRPr b="0" lang="en-US" sz="1800" strike="noStrike" u="none">
              <a:solidFill>
                <a:srgbClr val="000000"/>
              </a:solidFill>
              <a:effectLst/>
              <a:uFillTx/>
              <a:latin typeface="Calibri"/>
            </a:endParaRPr>
          </a:p>
        </p:txBody>
      </p:sp>
      <p:sp>
        <p:nvSpPr>
          <p:cNvPr id="5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rgbClr val="000000"/>
              </a:solidFill>
              <a:effectLst/>
              <a:uFillTx/>
              <a:latin typeface="Calibri"/>
            </a:endParaRPr>
          </a:p>
        </p:txBody>
      </p:sp>
      <p:sp>
        <p:nvSpPr>
          <p:cNvPr id="4" name="PlaceHolder 3"/>
          <p:cNvSpPr>
            <a:spLocks noGrp="1"/>
          </p:cNvSpPr>
          <p:nvPr>
            <p:ph type="sldNum" idx="11"/>
          </p:nvPr>
        </p:nvSpPr>
        <p:spPr/>
        <p:txBody>
          <a:bodyPr/>
          <a:p>
            <a:fld id="{7D195D7D-2FAC-4A9C-978C-9953F1247FE2}"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Content with Caption">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buNone/>
            </a:pPr>
            <a:endParaRPr b="0" lang="en-US" sz="1800" strike="noStrike" u="none">
              <a:solidFill>
                <a:srgbClr val="000000"/>
              </a:solidFill>
              <a:effectLst/>
              <a:uFillTx/>
              <a:latin typeface="Calibri"/>
            </a:endParaRPr>
          </a:p>
        </p:txBody>
      </p:sp>
      <p:sp>
        <p:nvSpPr>
          <p:cNvPr id="5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rgbClr val="000000"/>
              </a:solidFill>
              <a:effectLst/>
              <a:uFillTx/>
              <a:latin typeface="Calibri"/>
            </a:endParaRPr>
          </a:p>
        </p:txBody>
      </p:sp>
      <p:sp>
        <p:nvSpPr>
          <p:cNvPr id="4" name="PlaceHolder 3"/>
          <p:cNvSpPr>
            <a:spLocks noGrp="1"/>
          </p:cNvSpPr>
          <p:nvPr>
            <p:ph type="sldNum" idx="12"/>
          </p:nvPr>
        </p:nvSpPr>
        <p:spPr/>
        <p:txBody>
          <a:bodyPr/>
          <a:p>
            <a:fld id="{5FDF0FEC-E29C-4650-95D7-8B146BB030FD}"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Picture with Caption">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buNone/>
            </a:pPr>
            <a:endParaRPr b="0" lang="en-US" sz="1800" strike="noStrike" u="none">
              <a:solidFill>
                <a:srgbClr val="000000"/>
              </a:solidFill>
              <a:effectLst/>
              <a:uFillTx/>
              <a:latin typeface="Calibri"/>
            </a:endParaRPr>
          </a:p>
        </p:txBody>
      </p:sp>
      <p:sp>
        <p:nvSpPr>
          <p:cNvPr id="6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rgbClr val="000000"/>
              </a:solidFill>
              <a:effectLst/>
              <a:uFillTx/>
              <a:latin typeface="Calibri"/>
            </a:endParaRPr>
          </a:p>
        </p:txBody>
      </p:sp>
      <p:sp>
        <p:nvSpPr>
          <p:cNvPr id="4" name="PlaceHolder 3"/>
          <p:cNvSpPr>
            <a:spLocks noGrp="1"/>
          </p:cNvSpPr>
          <p:nvPr>
            <p:ph type="sldNum" idx="13"/>
          </p:nvPr>
        </p:nvSpPr>
        <p:spPr/>
        <p:txBody>
          <a:bodyPr/>
          <a:p>
            <a:fld id="{F349EDAD-92F2-4071-81A7-567039A25022}"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Custom Layou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buNone/>
            </a:pPr>
            <a:endParaRPr b="0" lang="en-US" sz="1800" strike="noStrike" u="none">
              <a:solidFill>
                <a:srgbClr val="000000"/>
              </a:solidFill>
              <a:effectLst/>
              <a:uFillTx/>
              <a:latin typeface="Calibri"/>
            </a:endParaRPr>
          </a:p>
        </p:txBody>
      </p:sp>
      <p:sp>
        <p:nvSpPr>
          <p:cNvPr id="9" name="PlaceHolder 2"/>
          <p:cNvSpPr>
            <a:spLocks noGrp="1"/>
          </p:cNvSpPr>
          <p:nvPr>
            <p:ph type="subTitle"/>
          </p:nvPr>
        </p:nvSpPr>
        <p:spPr>
          <a:xfrm>
            <a:off x="609480" y="1604520"/>
            <a:ext cx="10972440" cy="3977280"/>
          </a:xfrm>
          <a:prstGeom prst="rect">
            <a:avLst/>
          </a:prstGeom>
          <a:noFill/>
          <a:ln w="0">
            <a:noFill/>
          </a:ln>
        </p:spPr>
        <p:txBody>
          <a:bodyPr lIns="0" rIns="0" tIns="0" bIns="0" anchor="ctr">
            <a:spAutoFit/>
          </a:bodyPr>
          <a:p>
            <a:pPr indent="0" algn="ctr">
              <a:buNone/>
            </a:pPr>
            <a:endParaRPr b="0" lang="en-US" sz="3200" strike="noStrike" u="none">
              <a:solidFill>
                <a:srgbClr val="000000"/>
              </a:solidFill>
              <a:effectLst/>
              <a:uFillTx/>
              <a:latin typeface="Arial"/>
            </a:endParaRPr>
          </a:p>
        </p:txBody>
      </p:sp>
      <p:sp>
        <p:nvSpPr>
          <p:cNvPr id="4" name="PlaceHolder 3"/>
          <p:cNvSpPr>
            <a:spLocks noGrp="1"/>
          </p:cNvSpPr>
          <p:nvPr>
            <p:ph type="sldNum" idx="2"/>
          </p:nvPr>
        </p:nvSpPr>
        <p:spPr/>
        <p:txBody>
          <a:bodyPr/>
          <a:p>
            <a:fld id="{3A8FE879-788D-422B-B55A-FCE43E6DE4B1}"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Custom Layou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buNone/>
            </a:pPr>
            <a:endParaRPr b="0" lang="en-US" sz="1800" strike="noStrike" u="none">
              <a:solidFill>
                <a:srgbClr val="000000"/>
              </a:solidFill>
              <a:effectLst/>
              <a:uFillTx/>
              <a:latin typeface="Calibri"/>
            </a:endParaRPr>
          </a:p>
        </p:txBody>
      </p:sp>
      <p:sp>
        <p:nvSpPr>
          <p:cNvPr id="1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rgbClr val="000000"/>
              </a:solidFill>
              <a:effectLst/>
              <a:uFillTx/>
              <a:latin typeface="Calibri"/>
            </a:endParaRPr>
          </a:p>
        </p:txBody>
      </p:sp>
      <p:sp>
        <p:nvSpPr>
          <p:cNvPr id="4" name="PlaceHolder 3"/>
          <p:cNvSpPr>
            <a:spLocks noGrp="1"/>
          </p:cNvSpPr>
          <p:nvPr>
            <p:ph type="sldNum" idx="2"/>
          </p:nvPr>
        </p:nvSpPr>
        <p:spPr/>
        <p:txBody>
          <a:bodyPr/>
          <a:p>
            <a:fld id="{92A52C67-9F44-41A4-9226-393776DF866A}"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buNone/>
            </a:pPr>
            <a:endParaRPr b="0" lang="en-US" sz="1800" strike="noStrike" u="none">
              <a:solidFill>
                <a:srgbClr val="000000"/>
              </a:solidFill>
              <a:effectLst/>
              <a:uFillTx/>
              <a:latin typeface="Calibri"/>
            </a:endParaRPr>
          </a:p>
        </p:txBody>
      </p:sp>
      <p:sp>
        <p:nvSpPr>
          <p:cNvPr id="1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rgbClr val="000000"/>
              </a:solidFill>
              <a:effectLst/>
              <a:uFillTx/>
              <a:latin typeface="Calibri"/>
            </a:endParaRPr>
          </a:p>
        </p:txBody>
      </p:sp>
      <p:sp>
        <p:nvSpPr>
          <p:cNvPr id="4" name="PlaceHolder 3"/>
          <p:cNvSpPr>
            <a:spLocks noGrp="1"/>
          </p:cNvSpPr>
          <p:nvPr>
            <p:ph type="sldNum" idx="3"/>
          </p:nvPr>
        </p:nvSpPr>
        <p:spPr/>
        <p:txBody>
          <a:bodyPr/>
          <a:p>
            <a:fld id="{07651692-AE94-4A3E-B7DC-1E27992713EE}"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buNone/>
            </a:pPr>
            <a:endParaRPr b="0" lang="en-US" sz="1800" strike="noStrike" u="none">
              <a:solidFill>
                <a:srgbClr val="000000"/>
              </a:solidFill>
              <a:effectLst/>
              <a:uFillTx/>
              <a:latin typeface="Calibri"/>
            </a:endParaRPr>
          </a:p>
        </p:txBody>
      </p:sp>
      <p:sp>
        <p:nvSpPr>
          <p:cNvPr id="1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rgbClr val="000000"/>
              </a:solidFill>
              <a:effectLst/>
              <a:uFillTx/>
              <a:latin typeface="Calibri"/>
            </a:endParaRPr>
          </a:p>
        </p:txBody>
      </p:sp>
      <p:sp>
        <p:nvSpPr>
          <p:cNvPr id="4" name="PlaceHolder 3"/>
          <p:cNvSpPr>
            <a:spLocks noGrp="1"/>
          </p:cNvSpPr>
          <p:nvPr>
            <p:ph type="sldNum" idx="4"/>
          </p:nvPr>
        </p:nvSpPr>
        <p:spPr/>
        <p:txBody>
          <a:bodyPr/>
          <a:p>
            <a:fld id="{1CED5D85-9FC2-4817-8D0A-D5F17F52D053}"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_Title Slide">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buNone/>
            </a:pPr>
            <a:endParaRPr b="0" lang="en-US" sz="1800" strike="noStrike" u="none">
              <a:solidFill>
                <a:srgbClr val="000000"/>
              </a:solidFill>
              <a:effectLst/>
              <a:uFillTx/>
              <a:latin typeface="Calibri"/>
            </a:endParaRPr>
          </a:p>
        </p:txBody>
      </p:sp>
      <p:sp>
        <p:nvSpPr>
          <p:cNvPr id="2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rgbClr val="000000"/>
              </a:solidFill>
              <a:effectLst/>
              <a:uFillTx/>
              <a:latin typeface="Calibri"/>
            </a:endParaRPr>
          </a:p>
        </p:txBody>
      </p:sp>
      <p:sp>
        <p:nvSpPr>
          <p:cNvPr id="4" name="PlaceHolder 3"/>
          <p:cNvSpPr>
            <a:spLocks noGrp="1"/>
          </p:cNvSpPr>
          <p:nvPr>
            <p:ph type="sldNum" idx="5"/>
          </p:nvPr>
        </p:nvSpPr>
        <p:spPr/>
        <p:txBody>
          <a:bodyPr/>
          <a:p>
            <a:fld id="{5A266F4B-3F5C-4313-89CD-BF9B8B1B9D27}"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buNone/>
            </a:pPr>
            <a:endParaRPr b="0" lang="en-US" sz="1800" strike="noStrike" u="none">
              <a:solidFill>
                <a:srgbClr val="000000"/>
              </a:solidFill>
              <a:effectLst/>
              <a:uFillTx/>
              <a:latin typeface="Calibri"/>
            </a:endParaRPr>
          </a:p>
        </p:txBody>
      </p:sp>
      <p:sp>
        <p:nvSpPr>
          <p:cNvPr id="3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rgbClr val="000000"/>
              </a:solidFill>
              <a:effectLst/>
              <a:uFillTx/>
              <a:latin typeface="Calibri"/>
            </a:endParaRPr>
          </a:p>
        </p:txBody>
      </p:sp>
      <p:sp>
        <p:nvSpPr>
          <p:cNvPr id="4" name="PlaceHolder 3"/>
          <p:cNvSpPr>
            <a:spLocks noGrp="1"/>
          </p:cNvSpPr>
          <p:nvPr>
            <p:ph type="sldNum" idx="6"/>
          </p:nvPr>
        </p:nvSpPr>
        <p:spPr/>
        <p:txBody>
          <a:bodyPr/>
          <a:p>
            <a:fld id="{17F879E3-A841-49EF-8F3D-2CDD4E02C688}"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ection Header">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buNone/>
            </a:pPr>
            <a:endParaRPr b="0" lang="en-US" sz="1800" strike="noStrike" u="none">
              <a:solidFill>
                <a:srgbClr val="000000"/>
              </a:solidFill>
              <a:effectLst/>
              <a:uFillTx/>
              <a:latin typeface="Calibri"/>
            </a:endParaRPr>
          </a:p>
        </p:txBody>
      </p:sp>
      <p:sp>
        <p:nvSpPr>
          <p:cNvPr id="3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rgbClr val="000000"/>
              </a:solidFill>
              <a:effectLst/>
              <a:uFillTx/>
              <a:latin typeface="Calibri"/>
            </a:endParaRPr>
          </a:p>
        </p:txBody>
      </p:sp>
      <p:sp>
        <p:nvSpPr>
          <p:cNvPr id="4" name="PlaceHolder 3"/>
          <p:cNvSpPr>
            <a:spLocks noGrp="1"/>
          </p:cNvSpPr>
          <p:nvPr>
            <p:ph type="sldNum" idx="7"/>
          </p:nvPr>
        </p:nvSpPr>
        <p:spPr/>
        <p:txBody>
          <a:bodyPr/>
          <a:p>
            <a:fld id="{28D70C4A-00DF-4BF2-8C17-2283EC1BF386}"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wo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buNone/>
            </a:pPr>
            <a:endParaRPr b="0" lang="en-US" sz="1800" strike="noStrike" u="none">
              <a:solidFill>
                <a:srgbClr val="000000"/>
              </a:solidFill>
              <a:effectLst/>
              <a:uFillTx/>
              <a:latin typeface="Calibri"/>
            </a:endParaRPr>
          </a:p>
        </p:txBody>
      </p:sp>
      <p:sp>
        <p:nvSpPr>
          <p:cNvPr id="4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rgbClr val="000000"/>
              </a:solidFill>
              <a:effectLst/>
              <a:uFillTx/>
              <a:latin typeface="Calibri"/>
            </a:endParaRPr>
          </a:p>
        </p:txBody>
      </p:sp>
      <p:sp>
        <p:nvSpPr>
          <p:cNvPr id="4" name="PlaceHolder 3"/>
          <p:cNvSpPr>
            <a:spLocks noGrp="1"/>
          </p:cNvSpPr>
          <p:nvPr>
            <p:ph type="sldNum" idx="8"/>
          </p:nvPr>
        </p:nvSpPr>
        <p:spPr/>
        <p:txBody>
          <a:bodyPr/>
          <a:p>
            <a:fld id="{A5F9FDCB-D847-41D4-A01D-3616896A2B5D}"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1.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4.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Relationship Id="rId3" Type="http://schemas.openxmlformats.org/officeDocument/2006/relationships/slideLayout" Target="../slideLayouts/slideLayout3.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4.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5.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6.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7.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8.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9.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1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12600">
            <a:noFill/>
          </a:ln>
        </p:spPr>
        <p:txBody>
          <a:bodyPr lIns="45720" rIns="45720" tIns="45000" bIns="45000" anchor="b">
            <a:noAutofit/>
          </a:bodyPr>
          <a:p>
            <a:pPr indent="0" algn="ctr" defTabSz="914400">
              <a:lnSpc>
                <a:spcPct val="90000"/>
              </a:lnSpc>
              <a:buNone/>
              <a:tabLst>
                <a:tab algn="l" pos="0"/>
              </a:tabLst>
            </a:pPr>
            <a:r>
              <a:rPr b="1" lang="en-US" sz="6000" strike="noStrike" u="none">
                <a:solidFill>
                  <a:srgbClr val="000000"/>
                </a:solidFill>
                <a:effectLst/>
                <a:uFillTx/>
                <a:latin typeface="Arial"/>
                <a:ea typeface="Arial"/>
              </a:rPr>
              <a:t>Click To Edit Master Title Style</a:t>
            </a:r>
            <a:endParaRPr b="0" lang="en-US" sz="6000" strike="noStrike" u="none">
              <a:solidFill>
                <a:srgbClr val="000000"/>
              </a:solidFill>
              <a:effectLst/>
              <a:uFillTx/>
              <a:latin typeface="Calibri"/>
            </a:endParaRPr>
          </a:p>
        </p:txBody>
      </p:sp>
      <p:sp>
        <p:nvSpPr>
          <p:cNvPr id="1" name="PlaceHolder 2"/>
          <p:cNvSpPr>
            <a:spLocks noGrp="1"/>
          </p:cNvSpPr>
          <p:nvPr>
            <p:ph type="body"/>
          </p:nvPr>
        </p:nvSpPr>
        <p:spPr>
          <a:xfrm>
            <a:off x="1523880" y="3602160"/>
            <a:ext cx="9143640" cy="1655280"/>
          </a:xfrm>
          <a:prstGeom prst="rect">
            <a:avLst/>
          </a:prstGeom>
          <a:noFill/>
          <a:ln w="12600">
            <a:noFill/>
          </a:ln>
        </p:spPr>
        <p:txBody>
          <a:bodyPr lIns="45720" rIns="45720" tIns="45000" bIns="45000" anchor="t">
            <a:noAutofit/>
          </a:bodyPr>
          <a:p>
            <a:pPr indent="0" algn="ctr" defTabSz="914400">
              <a:lnSpc>
                <a:spcPct val="90000"/>
              </a:lnSpc>
              <a:spcBef>
                <a:spcPts val="1001"/>
              </a:spcBef>
              <a:buNone/>
              <a:tabLst>
                <a:tab algn="l" pos="0"/>
              </a:tabLst>
            </a:pPr>
            <a:r>
              <a:rPr b="0" lang="en-US" sz="2400" strike="noStrike" u="none">
                <a:solidFill>
                  <a:srgbClr val="000000"/>
                </a:solidFill>
                <a:effectLst/>
                <a:uFillTx/>
                <a:latin typeface="Calibri"/>
                <a:ea typeface="Calibri"/>
              </a:rPr>
              <a:t>Body Level One</a:t>
            </a:r>
            <a:endParaRPr b="0" lang="en-US" sz="2400" strike="noStrike" u="none">
              <a:solidFill>
                <a:srgbClr val="000000"/>
              </a:solidFill>
              <a:effectLst/>
              <a:uFillTx/>
              <a:latin typeface="Calibri"/>
            </a:endParaRPr>
          </a:p>
          <a:p>
            <a:pPr indent="0" algn="ctr" defTabSz="914400">
              <a:lnSpc>
                <a:spcPct val="90000"/>
              </a:lnSpc>
              <a:spcBef>
                <a:spcPts val="1001"/>
              </a:spcBef>
              <a:buNone/>
              <a:tabLst>
                <a:tab algn="l" pos="0"/>
              </a:tabLst>
            </a:pPr>
            <a:r>
              <a:rPr b="0" lang="en-US" sz="2400" strike="noStrike" u="none">
                <a:solidFill>
                  <a:srgbClr val="000000"/>
                </a:solidFill>
                <a:effectLst/>
                <a:uFillTx/>
                <a:latin typeface="Calibri"/>
                <a:ea typeface="Calibri"/>
              </a:rPr>
              <a:t>Body Level Two</a:t>
            </a:r>
            <a:endParaRPr b="0" lang="en-US" sz="2400" strike="noStrike" u="none">
              <a:solidFill>
                <a:srgbClr val="000000"/>
              </a:solidFill>
              <a:effectLst/>
              <a:uFillTx/>
              <a:latin typeface="Calibri"/>
            </a:endParaRPr>
          </a:p>
          <a:p>
            <a:pPr indent="0" algn="ctr" defTabSz="914400">
              <a:lnSpc>
                <a:spcPct val="90000"/>
              </a:lnSpc>
              <a:spcBef>
                <a:spcPts val="1001"/>
              </a:spcBef>
              <a:buNone/>
              <a:tabLst>
                <a:tab algn="l" pos="0"/>
              </a:tabLst>
            </a:pPr>
            <a:r>
              <a:rPr b="0" lang="en-US" sz="2400" strike="noStrike" u="none">
                <a:solidFill>
                  <a:srgbClr val="000000"/>
                </a:solidFill>
                <a:effectLst/>
                <a:uFillTx/>
                <a:latin typeface="Calibri"/>
                <a:ea typeface="Calibri"/>
              </a:rPr>
              <a:t>Body Level Three</a:t>
            </a:r>
            <a:endParaRPr b="0" lang="en-US" sz="2400" strike="noStrike" u="none">
              <a:solidFill>
                <a:srgbClr val="000000"/>
              </a:solidFill>
              <a:effectLst/>
              <a:uFillTx/>
              <a:latin typeface="Calibri"/>
            </a:endParaRPr>
          </a:p>
          <a:p>
            <a:pPr indent="0" algn="ctr" defTabSz="914400">
              <a:lnSpc>
                <a:spcPct val="90000"/>
              </a:lnSpc>
              <a:spcBef>
                <a:spcPts val="1001"/>
              </a:spcBef>
              <a:buNone/>
              <a:tabLst>
                <a:tab algn="l" pos="0"/>
              </a:tabLst>
            </a:pPr>
            <a:r>
              <a:rPr b="0" lang="en-US" sz="2400" strike="noStrike" u="none">
                <a:solidFill>
                  <a:srgbClr val="000000"/>
                </a:solidFill>
                <a:effectLst/>
                <a:uFillTx/>
                <a:latin typeface="Calibri"/>
                <a:ea typeface="Calibri"/>
              </a:rPr>
              <a:t>Body Level Four</a:t>
            </a:r>
            <a:endParaRPr b="0" lang="en-US" sz="2400" strike="noStrike" u="none">
              <a:solidFill>
                <a:srgbClr val="000000"/>
              </a:solidFill>
              <a:effectLst/>
              <a:uFillTx/>
              <a:latin typeface="Calibri"/>
            </a:endParaRPr>
          </a:p>
          <a:p>
            <a:pPr indent="0" algn="ctr" defTabSz="914400">
              <a:lnSpc>
                <a:spcPct val="90000"/>
              </a:lnSpc>
              <a:spcBef>
                <a:spcPts val="1001"/>
              </a:spcBef>
              <a:buNone/>
              <a:tabLst>
                <a:tab algn="l" pos="0"/>
              </a:tabLst>
            </a:pPr>
            <a:r>
              <a:rPr b="0" lang="en-US" sz="2400" strike="noStrike" u="none">
                <a:solidFill>
                  <a:srgbClr val="000000"/>
                </a:solidFill>
                <a:effectLst/>
                <a:uFillTx/>
                <a:latin typeface="Calibri"/>
                <a:ea typeface="Calibri"/>
              </a:rPr>
              <a:t>Body Level Five</a:t>
            </a:r>
            <a:endParaRPr b="0" lang="en-US" sz="2400" strike="noStrike" u="none">
              <a:solidFill>
                <a:srgbClr val="000000"/>
              </a:solidFill>
              <a:effectLst/>
              <a:uFillTx/>
              <a:latin typeface="Calibri"/>
            </a:endParaRPr>
          </a:p>
        </p:txBody>
      </p:sp>
      <p:sp>
        <p:nvSpPr>
          <p:cNvPr id="2" name="PlaceHolder 3"/>
          <p:cNvSpPr>
            <a:spLocks noGrp="1"/>
          </p:cNvSpPr>
          <p:nvPr>
            <p:ph type="sldNum" idx="1"/>
          </p:nvPr>
        </p:nvSpPr>
        <p:spPr>
          <a:xfrm>
            <a:off x="11095200" y="6414840"/>
            <a:ext cx="258120" cy="248040"/>
          </a:xfrm>
          <a:prstGeom prst="rect">
            <a:avLst/>
          </a:prstGeom>
          <a:noFill/>
          <a:ln w="12600">
            <a:noFill/>
          </a:ln>
        </p:spPr>
        <p:txBody>
          <a:bodyPr lIns="45720" rIns="45720" tIns="45000" bIns="45000" anchor="ctr">
            <a:noAutofit/>
          </a:bodyPr>
          <a:lstStyle>
            <a:lvl1pPr indent="0" algn="r" defTabSz="914400">
              <a:lnSpc>
                <a:spcPct val="100000"/>
              </a:lnSpc>
              <a:buNone/>
              <a:tabLst>
                <a:tab algn="l" pos="0"/>
              </a:tabLst>
              <a:defRPr b="0" lang="en-US" sz="1200" strike="noStrike" u="none">
                <a:solidFill>
                  <a:srgbClr val="888888"/>
                </a:solidFill>
                <a:effectLst/>
                <a:uFillTx/>
                <a:latin typeface="Calibri"/>
                <a:ea typeface="Calibri"/>
              </a:defRPr>
            </a:lvl1pPr>
          </a:lstStyle>
          <a:p>
            <a:pPr indent="0" algn="r" defTabSz="914400">
              <a:lnSpc>
                <a:spcPct val="100000"/>
              </a:lnSpc>
              <a:buNone/>
              <a:tabLst>
                <a:tab algn="l" pos="0"/>
              </a:tabLst>
            </a:pPr>
            <a:fld id="{DE7A5DF4-8640-4249-A216-22C08C47E371}" type="slidenum">
              <a:rPr b="0" lang="en-US" sz="1200" strike="noStrike" u="none">
                <a:solidFill>
                  <a:srgbClr val="888888"/>
                </a:solidFill>
                <a:effectLst/>
                <a:uFillTx/>
                <a:latin typeface="Calibri"/>
                <a:ea typeface="Calibri"/>
              </a:rPr>
              <a:t>&lt;number&gt;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1480320" y="365040"/>
            <a:ext cx="9873000" cy="1325160"/>
          </a:xfrm>
          <a:prstGeom prst="rect">
            <a:avLst/>
          </a:prstGeom>
          <a:noFill/>
          <a:ln w="12600">
            <a:noFill/>
          </a:ln>
        </p:spPr>
        <p:txBody>
          <a:bodyPr lIns="45720" rIns="45720" tIns="45000" bIns="45000" anchor="ctr">
            <a:noAutofit/>
          </a:bodyPr>
          <a:p>
            <a:pPr indent="0" algn="ctr" defTabSz="914400">
              <a:lnSpc>
                <a:spcPct val="90000"/>
              </a:lnSpc>
              <a:buNone/>
              <a:tabLst>
                <a:tab algn="l" pos="0"/>
              </a:tabLst>
            </a:pPr>
            <a:r>
              <a:rPr b="1" lang="en-US" sz="4400" strike="noStrike" u="none">
                <a:solidFill>
                  <a:srgbClr val="000000"/>
                </a:solidFill>
                <a:effectLst/>
                <a:uFillTx/>
                <a:latin typeface="Arial"/>
                <a:ea typeface="Arial"/>
              </a:rPr>
              <a:t>Click To Edit Master Title Style</a:t>
            </a:r>
            <a:endParaRPr b="0" lang="en-US" sz="4400" strike="noStrike" u="none">
              <a:solidFill>
                <a:srgbClr val="000000"/>
              </a:solidFill>
              <a:effectLst/>
              <a:uFillTx/>
              <a:latin typeface="Calibri"/>
            </a:endParaRPr>
          </a:p>
        </p:txBody>
      </p:sp>
      <p:sp>
        <p:nvSpPr>
          <p:cNvPr id="48" name="PlaceHolder 2"/>
          <p:cNvSpPr>
            <a:spLocks noGrp="1"/>
          </p:cNvSpPr>
          <p:nvPr>
            <p:ph type="sldNum" idx="10"/>
          </p:nvPr>
        </p:nvSpPr>
        <p:spPr>
          <a:xfrm>
            <a:off x="11095200" y="6414840"/>
            <a:ext cx="258120" cy="248040"/>
          </a:xfrm>
          <a:prstGeom prst="rect">
            <a:avLst/>
          </a:prstGeom>
          <a:noFill/>
          <a:ln w="12600">
            <a:noFill/>
          </a:ln>
        </p:spPr>
        <p:txBody>
          <a:bodyPr lIns="45720" rIns="45720" tIns="45000" bIns="45000" anchor="ctr">
            <a:noAutofit/>
          </a:bodyPr>
          <a:lstStyle>
            <a:lvl1pPr indent="0" algn="r" defTabSz="914400">
              <a:lnSpc>
                <a:spcPct val="100000"/>
              </a:lnSpc>
              <a:buNone/>
              <a:tabLst>
                <a:tab algn="l" pos="0"/>
              </a:tabLst>
              <a:defRPr b="0" lang="en-US" sz="1200" strike="noStrike" u="none">
                <a:solidFill>
                  <a:srgbClr val="888888"/>
                </a:solidFill>
                <a:effectLst/>
                <a:uFillTx/>
                <a:latin typeface="Calibri"/>
                <a:ea typeface="Calibri"/>
              </a:defRPr>
            </a:lvl1pPr>
          </a:lstStyle>
          <a:p>
            <a:pPr indent="0" algn="r" defTabSz="914400">
              <a:lnSpc>
                <a:spcPct val="100000"/>
              </a:lnSpc>
              <a:buNone/>
              <a:tabLst>
                <a:tab algn="l" pos="0"/>
              </a:tabLst>
            </a:pPr>
            <a:fld id="{334FDDE6-D385-4639-B03D-3CBA009EDD4E}" type="slidenum">
              <a:rPr b="0" lang="en-US" sz="1200" strike="noStrike" u="none">
                <a:solidFill>
                  <a:srgbClr val="888888"/>
                </a:solidFill>
                <a:effectLst/>
                <a:uFillTx/>
                <a:latin typeface="Calibri"/>
                <a:ea typeface="Calibri"/>
              </a:rPr>
              <a:t>1</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68"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 name="PlaceHolder 1"/>
          <p:cNvSpPr>
            <a:spLocks noGrp="1"/>
          </p:cNvSpPr>
          <p:nvPr>
            <p:ph type="sldNum" idx="11"/>
          </p:nvPr>
        </p:nvSpPr>
        <p:spPr>
          <a:xfrm>
            <a:off x="11095200" y="6414840"/>
            <a:ext cx="258120" cy="248040"/>
          </a:xfrm>
          <a:prstGeom prst="rect">
            <a:avLst/>
          </a:prstGeom>
          <a:noFill/>
          <a:ln w="12600">
            <a:noFill/>
          </a:ln>
        </p:spPr>
        <p:txBody>
          <a:bodyPr lIns="45720" rIns="45720" tIns="45000" bIns="45000" anchor="ctr">
            <a:noAutofit/>
          </a:bodyPr>
          <a:lstStyle>
            <a:lvl1pPr indent="0" algn="r" defTabSz="914400">
              <a:lnSpc>
                <a:spcPct val="100000"/>
              </a:lnSpc>
              <a:buNone/>
              <a:tabLst>
                <a:tab algn="l" pos="0"/>
              </a:tabLst>
              <a:defRPr b="0" lang="en-US" sz="1200" strike="noStrike" u="none">
                <a:solidFill>
                  <a:srgbClr val="888888"/>
                </a:solidFill>
                <a:effectLst/>
                <a:uFillTx/>
                <a:latin typeface="Calibri"/>
                <a:ea typeface="Calibri"/>
              </a:defRPr>
            </a:lvl1pPr>
          </a:lstStyle>
          <a:p>
            <a:pPr indent="0" algn="r" defTabSz="914400">
              <a:lnSpc>
                <a:spcPct val="100000"/>
              </a:lnSpc>
              <a:buNone/>
              <a:tabLst>
                <a:tab algn="l" pos="0"/>
              </a:tabLst>
            </a:pPr>
            <a:fld id="{AAD2BFE2-3EAC-4CE2-BF32-81FD0F32EA76}" type="slidenum">
              <a:rPr b="0" lang="en-US" sz="1200" strike="noStrike" u="none">
                <a:solidFill>
                  <a:srgbClr val="888888"/>
                </a:solidFill>
                <a:effectLst/>
                <a:uFillTx/>
                <a:latin typeface="Calibri"/>
                <a:ea typeface="Calibri"/>
              </a:rPr>
              <a:t>1</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70"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839880" y="1214280"/>
            <a:ext cx="3931920" cy="899640"/>
          </a:xfrm>
          <a:prstGeom prst="rect">
            <a:avLst/>
          </a:prstGeom>
          <a:noFill/>
          <a:ln w="12600">
            <a:noFill/>
          </a:ln>
        </p:spPr>
        <p:txBody>
          <a:bodyPr lIns="45720" rIns="45720" tIns="45000" bIns="45000" anchor="b">
            <a:noAutofit/>
          </a:bodyPr>
          <a:p>
            <a:pPr indent="0" algn="ctr" defTabSz="914400">
              <a:lnSpc>
                <a:spcPct val="90000"/>
              </a:lnSpc>
              <a:buNone/>
              <a:tabLst>
                <a:tab algn="l" pos="0"/>
              </a:tabLst>
            </a:pPr>
            <a:r>
              <a:rPr b="1" lang="en-US" sz="3200" strike="noStrike" u="none">
                <a:solidFill>
                  <a:srgbClr val="000000"/>
                </a:solidFill>
                <a:effectLst/>
                <a:uFillTx/>
                <a:latin typeface="Arial"/>
                <a:ea typeface="Arial"/>
              </a:rPr>
              <a:t>Click To Edit Master Title Style</a:t>
            </a:r>
            <a:endParaRPr b="0" lang="en-US" sz="3200" strike="noStrike" u="none">
              <a:solidFill>
                <a:srgbClr val="000000"/>
              </a:solidFill>
              <a:effectLst/>
              <a:uFillTx/>
              <a:latin typeface="Calibri"/>
            </a:endParaRPr>
          </a:p>
        </p:txBody>
      </p:sp>
      <p:sp>
        <p:nvSpPr>
          <p:cNvPr id="55" name="PlaceHolder 2"/>
          <p:cNvSpPr>
            <a:spLocks noGrp="1"/>
          </p:cNvSpPr>
          <p:nvPr>
            <p:ph type="body"/>
          </p:nvPr>
        </p:nvSpPr>
        <p:spPr>
          <a:xfrm>
            <a:off x="5183280" y="987480"/>
            <a:ext cx="6171840" cy="4873320"/>
          </a:xfrm>
          <a:prstGeom prst="rect">
            <a:avLst/>
          </a:prstGeom>
          <a:noFill/>
          <a:ln w="12600">
            <a:noFill/>
          </a:ln>
        </p:spPr>
        <p:txBody>
          <a:bodyPr lIns="45720" rIns="45720" tIns="45000" bIns="45000" anchor="t">
            <a:noAutofit/>
          </a:bodyPr>
          <a:p>
            <a:pPr marL="228600" indent="-228600" defTabSz="914400">
              <a:lnSpc>
                <a:spcPct val="90000"/>
              </a:lnSpc>
              <a:spcBef>
                <a:spcPts val="1001"/>
              </a:spcBef>
              <a:buClr>
                <a:srgbClr val="000000"/>
              </a:buClr>
              <a:buFont typeface="Arial"/>
              <a:buChar char="•"/>
            </a:pPr>
            <a:r>
              <a:rPr b="0" lang="en-US" sz="3200" strike="noStrike" u="none">
                <a:solidFill>
                  <a:srgbClr val="000000"/>
                </a:solidFill>
                <a:effectLst/>
                <a:uFillTx/>
                <a:latin typeface="Calibri"/>
                <a:ea typeface="Calibri"/>
              </a:rPr>
              <a:t>Body Level One</a:t>
            </a:r>
            <a:endParaRPr b="0" lang="en-US" sz="3200" strike="noStrike" u="none">
              <a:solidFill>
                <a:srgbClr val="000000"/>
              </a:solidFill>
              <a:effectLst/>
              <a:uFillTx/>
              <a:latin typeface="Calibri"/>
            </a:endParaRPr>
          </a:p>
          <a:p>
            <a:pPr lvl="1" marL="718560" indent="-261360" defTabSz="914400">
              <a:lnSpc>
                <a:spcPct val="90000"/>
              </a:lnSpc>
              <a:spcBef>
                <a:spcPts val="1001"/>
              </a:spcBef>
              <a:buClr>
                <a:srgbClr val="000000"/>
              </a:buClr>
              <a:buFont typeface="Arial"/>
              <a:buChar char="•"/>
            </a:pPr>
            <a:r>
              <a:rPr b="0" lang="en-US" sz="3200" strike="noStrike" u="none">
                <a:solidFill>
                  <a:srgbClr val="000000"/>
                </a:solidFill>
                <a:effectLst/>
                <a:uFillTx/>
                <a:latin typeface="Calibri"/>
                <a:ea typeface="Calibri"/>
              </a:rPr>
              <a:t>Body Level Two</a:t>
            </a:r>
            <a:endParaRPr b="0" lang="en-US" sz="3200" strike="noStrike" u="none">
              <a:solidFill>
                <a:srgbClr val="000000"/>
              </a:solidFill>
              <a:effectLst/>
              <a:uFillTx/>
              <a:latin typeface="Calibri"/>
            </a:endParaRPr>
          </a:p>
          <a:p>
            <a:pPr lvl="2" marL="1219320" indent="-304920" defTabSz="914400">
              <a:lnSpc>
                <a:spcPct val="90000"/>
              </a:lnSpc>
              <a:spcBef>
                <a:spcPts val="1001"/>
              </a:spcBef>
              <a:buClr>
                <a:srgbClr val="000000"/>
              </a:buClr>
              <a:buFont typeface="Arial"/>
              <a:buChar char="•"/>
            </a:pPr>
            <a:r>
              <a:rPr b="0" lang="en-US" sz="3200" strike="noStrike" u="none">
                <a:solidFill>
                  <a:srgbClr val="000000"/>
                </a:solidFill>
                <a:effectLst/>
                <a:uFillTx/>
                <a:latin typeface="Calibri"/>
                <a:ea typeface="Calibri"/>
              </a:rPr>
              <a:t>Body Level Three</a:t>
            </a:r>
            <a:endParaRPr b="0" lang="en-US" sz="3200" strike="noStrike" u="none">
              <a:solidFill>
                <a:srgbClr val="000000"/>
              </a:solidFill>
              <a:effectLst/>
              <a:uFillTx/>
              <a:latin typeface="Calibri"/>
            </a:endParaRPr>
          </a:p>
          <a:p>
            <a:pPr lvl="3" marL="1737360" indent="-365760" defTabSz="914400">
              <a:lnSpc>
                <a:spcPct val="90000"/>
              </a:lnSpc>
              <a:spcBef>
                <a:spcPts val="1001"/>
              </a:spcBef>
              <a:buClr>
                <a:srgbClr val="000000"/>
              </a:buClr>
              <a:buFont typeface="Arial"/>
              <a:buChar char="•"/>
            </a:pPr>
            <a:r>
              <a:rPr b="0" lang="en-US" sz="3200" strike="noStrike" u="none">
                <a:solidFill>
                  <a:srgbClr val="000000"/>
                </a:solidFill>
                <a:effectLst/>
                <a:uFillTx/>
                <a:latin typeface="Calibri"/>
                <a:ea typeface="Calibri"/>
              </a:rPr>
              <a:t>Body Level Four</a:t>
            </a:r>
            <a:endParaRPr b="0" lang="en-US" sz="3200" strike="noStrike" u="none">
              <a:solidFill>
                <a:srgbClr val="000000"/>
              </a:solidFill>
              <a:effectLst/>
              <a:uFillTx/>
              <a:latin typeface="Calibri"/>
            </a:endParaRPr>
          </a:p>
          <a:p>
            <a:pPr lvl="4" marL="2194560" indent="-365760" defTabSz="914400">
              <a:lnSpc>
                <a:spcPct val="90000"/>
              </a:lnSpc>
              <a:spcBef>
                <a:spcPts val="1001"/>
              </a:spcBef>
              <a:buClr>
                <a:srgbClr val="000000"/>
              </a:buClr>
              <a:buFont typeface="Arial"/>
              <a:buChar char="•"/>
            </a:pPr>
            <a:r>
              <a:rPr b="0" lang="en-US" sz="3200" strike="noStrike" u="none">
                <a:solidFill>
                  <a:srgbClr val="000000"/>
                </a:solidFill>
                <a:effectLst/>
                <a:uFillTx/>
                <a:latin typeface="Calibri"/>
                <a:ea typeface="Calibri"/>
              </a:rPr>
              <a:t>Body Level Five</a:t>
            </a:r>
            <a:endParaRPr b="0" lang="en-US" sz="3200" strike="noStrike" u="none">
              <a:solidFill>
                <a:srgbClr val="000000"/>
              </a:solidFill>
              <a:effectLst/>
              <a:uFillTx/>
              <a:latin typeface="Times New Roman"/>
            </a:endParaRPr>
          </a:p>
        </p:txBody>
      </p:sp>
      <p:sp>
        <p:nvSpPr>
          <p:cNvPr id="56" name="PlaceHolder 3"/>
          <p:cNvSpPr>
            <a:spLocks noGrp="1"/>
          </p:cNvSpPr>
          <p:nvPr>
            <p:ph type="body"/>
          </p:nvPr>
        </p:nvSpPr>
        <p:spPr>
          <a:xfrm>
            <a:off x="839880" y="2243160"/>
            <a:ext cx="3931920" cy="3625560"/>
          </a:xfrm>
          <a:prstGeom prst="rect">
            <a:avLst/>
          </a:prstGeom>
          <a:noFill/>
          <a:ln w="12600">
            <a:noFill/>
          </a:ln>
        </p:spPr>
        <p:txBody>
          <a:bodyPr lIns="45720" rIns="45720" tIns="45000" bIns="45000" anchor="t">
            <a:noAutofit/>
          </a:bodyPr>
          <a:p>
            <a:pPr marL="432000" indent="-324000">
              <a:lnSpc>
                <a:spcPct val="90000"/>
              </a:lnSpc>
              <a:spcBef>
                <a:spcPts val="1417"/>
              </a:spcBef>
              <a:buClr>
                <a:srgbClr val="000000"/>
              </a:buClr>
              <a:buSzPct val="45000"/>
              <a:buFont typeface="Wingdings" charset="2"/>
              <a:buChar char=""/>
            </a:pPr>
            <a:r>
              <a:rPr b="0" lang="en-US" sz="2800" strike="noStrike" u="none">
                <a:solidFill>
                  <a:srgbClr val="000000"/>
                </a:solidFill>
                <a:effectLst/>
                <a:uFillTx/>
                <a:latin typeface="Calibri"/>
              </a:rPr>
              <a:t>Click to edit the outline text format</a:t>
            </a:r>
            <a:endParaRPr b="0" lang="en-US" sz="2800" strike="noStrike" u="none">
              <a:solidFill>
                <a:srgbClr val="000000"/>
              </a:solidFill>
              <a:effectLst/>
              <a:uFillTx/>
              <a:latin typeface="Calibri"/>
            </a:endParaRPr>
          </a:p>
          <a:p>
            <a:pPr lvl="1" marL="432000" indent="-216000">
              <a:lnSpc>
                <a:spcPct val="90000"/>
              </a:lnSpc>
              <a:spcBef>
                <a:spcPts val="1134"/>
              </a:spcBef>
              <a:buClr>
                <a:srgbClr val="000000"/>
              </a:buClr>
              <a:buSzPct val="45000"/>
              <a:buFont typeface="Wingdings" charset="2"/>
              <a:buChar char=""/>
            </a:pPr>
            <a:r>
              <a:rPr b="0" lang="en-US" sz="2800" strike="noStrike" u="none">
                <a:solidFill>
                  <a:srgbClr val="000000"/>
                </a:solidFill>
                <a:effectLst/>
                <a:uFillTx/>
                <a:latin typeface="Calibri"/>
              </a:rPr>
              <a:t>Second Outline Level</a:t>
            </a:r>
            <a:endParaRPr b="0" lang="en-US" sz="2800" strike="noStrike" u="none">
              <a:solidFill>
                <a:srgbClr val="000000"/>
              </a:solidFill>
              <a:effectLst/>
              <a:uFillTx/>
              <a:latin typeface="Calibri"/>
            </a:endParaRPr>
          </a:p>
          <a:p>
            <a:pPr lvl="2" marL="648000" indent="-216000">
              <a:lnSpc>
                <a:spcPct val="90000"/>
              </a:lnSpc>
              <a:spcBef>
                <a:spcPts val="850"/>
              </a:spcBef>
              <a:buClr>
                <a:srgbClr val="000000"/>
              </a:buClr>
              <a:buSzPct val="45000"/>
              <a:buFont typeface="Wingdings" charset="2"/>
              <a:buChar char=""/>
            </a:pPr>
            <a:r>
              <a:rPr b="0" lang="en-US" sz="2800" strike="noStrike" u="none">
                <a:solidFill>
                  <a:srgbClr val="000000"/>
                </a:solidFill>
                <a:effectLst/>
                <a:uFillTx/>
                <a:latin typeface="Calibri"/>
              </a:rPr>
              <a:t>Third Outline Level</a:t>
            </a:r>
            <a:endParaRPr b="0" lang="en-US" sz="2800" strike="noStrike" u="none">
              <a:solidFill>
                <a:srgbClr val="000000"/>
              </a:solidFill>
              <a:effectLst/>
              <a:uFillTx/>
              <a:latin typeface="Calibri"/>
            </a:endParaRPr>
          </a:p>
          <a:p>
            <a:pPr lvl="3" marL="864000" indent="-216000">
              <a:lnSpc>
                <a:spcPct val="90000"/>
              </a:lnSpc>
              <a:spcBef>
                <a:spcPts val="567"/>
              </a:spcBef>
              <a:buClr>
                <a:srgbClr val="000000"/>
              </a:buClr>
              <a:buSzPct val="45000"/>
              <a:buFont typeface="Wingdings" charset="2"/>
              <a:buChar char=""/>
            </a:pPr>
            <a:r>
              <a:rPr b="0" lang="en-US" sz="2800" strike="noStrike" u="none">
                <a:solidFill>
                  <a:srgbClr val="000000"/>
                </a:solidFill>
                <a:effectLst/>
                <a:uFillTx/>
                <a:latin typeface="Calibri"/>
              </a:rPr>
              <a:t>Fourth Outline Level</a:t>
            </a:r>
            <a:endParaRPr b="0" lang="en-US" sz="2800" strike="noStrike" u="none">
              <a:solidFill>
                <a:srgbClr val="000000"/>
              </a:solidFill>
              <a:effectLst/>
              <a:uFillTx/>
              <a:latin typeface="Calibri"/>
            </a:endParaRPr>
          </a:p>
          <a:p>
            <a:pPr lvl="4" marL="1080000" indent="-216000">
              <a:spcBef>
                <a:spcPts val="283"/>
              </a:spcBef>
              <a:buClr>
                <a:srgbClr val="000000"/>
              </a:buClr>
              <a:buSzPct val="45000"/>
              <a:buFont typeface="Wingdings" charset="2"/>
              <a:buChar char=""/>
            </a:pPr>
            <a:r>
              <a:rPr b="0" lang="en-US" sz="2800" strike="noStrike" u="none">
                <a:solidFill>
                  <a:srgbClr val="000000"/>
                </a:solidFill>
                <a:effectLst/>
                <a:uFillTx/>
                <a:latin typeface="Times New Roman"/>
              </a:rPr>
              <a:t>Fifth Outline Level</a:t>
            </a:r>
            <a:endParaRPr b="0" lang="en-US" sz="2800" strike="noStrike" u="none">
              <a:solidFill>
                <a:srgbClr val="000000"/>
              </a:solidFill>
              <a:effectLst/>
              <a:uFillTx/>
              <a:latin typeface="Times New Roman"/>
            </a:endParaRPr>
          </a:p>
          <a:p>
            <a:pPr lvl="5" marL="1296000" indent="-216000">
              <a:spcBef>
                <a:spcPts val="283"/>
              </a:spcBef>
              <a:buClr>
                <a:srgbClr val="000000"/>
              </a:buClr>
              <a:buSzPct val="45000"/>
              <a:buFont typeface="Wingdings" charset="2"/>
              <a:buChar char=""/>
            </a:pPr>
            <a:r>
              <a:rPr b="0" lang="en-US" sz="2800" strike="noStrike" u="none">
                <a:solidFill>
                  <a:srgbClr val="000000"/>
                </a:solidFill>
                <a:effectLst/>
                <a:uFillTx/>
                <a:latin typeface="Times New Roman"/>
              </a:rPr>
              <a:t>Sixth Outline Level</a:t>
            </a:r>
            <a:endParaRPr b="0" lang="en-US" sz="2800" strike="noStrike" u="none">
              <a:solidFill>
                <a:srgbClr val="000000"/>
              </a:solidFill>
              <a:effectLst/>
              <a:uFillTx/>
              <a:latin typeface="Times New Roman"/>
            </a:endParaRPr>
          </a:p>
          <a:p>
            <a:pPr lvl="6" marL="1512000" indent="-216000">
              <a:spcBef>
                <a:spcPts val="283"/>
              </a:spcBef>
              <a:buClr>
                <a:srgbClr val="000000"/>
              </a:buClr>
              <a:buSzPct val="45000"/>
              <a:buFont typeface="Wingdings" charset="2"/>
              <a:buChar char=""/>
            </a:pPr>
            <a:r>
              <a:rPr b="0" lang="en-US" sz="2800" strike="noStrike" u="none">
                <a:solidFill>
                  <a:srgbClr val="000000"/>
                </a:solidFill>
                <a:effectLst/>
                <a:uFillTx/>
                <a:latin typeface="Times New Roman"/>
              </a:rPr>
              <a:t>Seventh Outline Level</a:t>
            </a:r>
            <a:endParaRPr b="0" lang="en-US" sz="2800" strike="noStrike" u="none">
              <a:solidFill>
                <a:srgbClr val="000000"/>
              </a:solidFill>
              <a:effectLst/>
              <a:uFillTx/>
              <a:latin typeface="Times New Roman"/>
            </a:endParaRPr>
          </a:p>
        </p:txBody>
      </p:sp>
      <p:sp>
        <p:nvSpPr>
          <p:cNvPr id="57" name="PlaceHolder 4"/>
          <p:cNvSpPr>
            <a:spLocks noGrp="1"/>
          </p:cNvSpPr>
          <p:nvPr>
            <p:ph type="sldNum" idx="12"/>
          </p:nvPr>
        </p:nvSpPr>
        <p:spPr>
          <a:xfrm>
            <a:off x="11095200" y="6414840"/>
            <a:ext cx="258120" cy="248040"/>
          </a:xfrm>
          <a:prstGeom prst="rect">
            <a:avLst/>
          </a:prstGeom>
          <a:noFill/>
          <a:ln w="12600">
            <a:noFill/>
          </a:ln>
        </p:spPr>
        <p:txBody>
          <a:bodyPr lIns="45720" rIns="45720" tIns="45000" bIns="45000" anchor="ctr">
            <a:noAutofit/>
          </a:bodyPr>
          <a:lstStyle>
            <a:lvl1pPr indent="0" algn="r" defTabSz="914400">
              <a:lnSpc>
                <a:spcPct val="100000"/>
              </a:lnSpc>
              <a:buNone/>
              <a:tabLst>
                <a:tab algn="l" pos="0"/>
              </a:tabLst>
              <a:defRPr b="0" lang="en-US" sz="1200" strike="noStrike" u="none">
                <a:solidFill>
                  <a:srgbClr val="888888"/>
                </a:solidFill>
                <a:effectLst/>
                <a:uFillTx/>
                <a:latin typeface="Calibri"/>
                <a:ea typeface="Calibri"/>
              </a:defRPr>
            </a:lvl1pPr>
          </a:lstStyle>
          <a:p>
            <a:pPr indent="0" algn="r" defTabSz="914400">
              <a:lnSpc>
                <a:spcPct val="100000"/>
              </a:lnSpc>
              <a:buNone/>
              <a:tabLst>
                <a:tab algn="l" pos="0"/>
              </a:tabLst>
            </a:pPr>
            <a:fld id="{A584C8BC-C9AC-4685-AE63-93948F31DE5F}" type="slidenum">
              <a:rPr b="0" lang="en-US" sz="1200" strike="noStrike" u="none">
                <a:solidFill>
                  <a:srgbClr val="888888"/>
                </a:solidFill>
                <a:effectLst/>
                <a:uFillTx/>
                <a:latin typeface="Calibri"/>
                <a:ea typeface="Calibri"/>
              </a:rPr>
              <a:t>1</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72"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0" name="PlaceHolder 1"/>
          <p:cNvSpPr>
            <a:spLocks noGrp="1"/>
          </p:cNvSpPr>
          <p:nvPr>
            <p:ph type="title"/>
          </p:nvPr>
        </p:nvSpPr>
        <p:spPr>
          <a:xfrm>
            <a:off x="839880" y="1171440"/>
            <a:ext cx="3931920" cy="1157040"/>
          </a:xfrm>
          <a:prstGeom prst="rect">
            <a:avLst/>
          </a:prstGeom>
          <a:noFill/>
          <a:ln w="12600">
            <a:noFill/>
          </a:ln>
        </p:spPr>
        <p:txBody>
          <a:bodyPr lIns="45720" rIns="45720" tIns="45000" bIns="45000" anchor="b">
            <a:noAutofit/>
          </a:bodyPr>
          <a:p>
            <a:pPr indent="0" algn="ctr" defTabSz="914400">
              <a:lnSpc>
                <a:spcPct val="90000"/>
              </a:lnSpc>
              <a:buNone/>
              <a:tabLst>
                <a:tab algn="l" pos="0"/>
              </a:tabLst>
            </a:pPr>
            <a:r>
              <a:rPr b="1" lang="en-US" sz="3200" strike="noStrike" u="none">
                <a:solidFill>
                  <a:srgbClr val="000000"/>
                </a:solidFill>
                <a:effectLst/>
                <a:uFillTx/>
                <a:latin typeface="Arial"/>
                <a:ea typeface="Arial"/>
              </a:rPr>
              <a:t>Click To Edit Master Title Style</a:t>
            </a:r>
            <a:endParaRPr b="0" lang="en-US" sz="3200" strike="noStrike" u="none">
              <a:solidFill>
                <a:srgbClr val="000000"/>
              </a:solidFill>
              <a:effectLst/>
              <a:uFillTx/>
              <a:latin typeface="Calibri"/>
            </a:endParaRPr>
          </a:p>
        </p:txBody>
      </p:sp>
      <p:sp>
        <p:nvSpPr>
          <p:cNvPr id="61" name="PlaceHolder 2"/>
          <p:cNvSpPr>
            <a:spLocks noGrp="1"/>
          </p:cNvSpPr>
          <p:nvPr>
            <p:ph type="body"/>
          </p:nvPr>
        </p:nvSpPr>
        <p:spPr>
          <a:xfrm>
            <a:off x="5183280" y="987480"/>
            <a:ext cx="6171840" cy="4873320"/>
          </a:xfrm>
          <a:prstGeom prst="rect">
            <a:avLst/>
          </a:prstGeom>
          <a:noFill/>
          <a:ln w="0">
            <a:noFill/>
          </a:ln>
        </p:spPr>
        <p:txBody>
          <a:bodyPr lIns="91440" rIns="91440" tIns="45000" bIns="45000" anchor="t">
            <a:noAutofit/>
          </a:bodyPr>
          <a:p>
            <a:pPr marL="432000" indent="-324000">
              <a:lnSpc>
                <a:spcPct val="90000"/>
              </a:lnSpc>
              <a:spcBef>
                <a:spcPts val="1417"/>
              </a:spcBef>
              <a:buClr>
                <a:srgbClr val="000000"/>
              </a:buClr>
              <a:buSzPct val="45000"/>
              <a:buFont typeface="Wingdings" charset="2"/>
              <a:buChar char=""/>
            </a:pPr>
            <a:r>
              <a:rPr b="0" lang="en-US" sz="1800" strike="noStrike" u="none">
                <a:solidFill>
                  <a:srgbClr val="000000"/>
                </a:solidFill>
                <a:effectLst/>
                <a:uFillTx/>
                <a:latin typeface="Calibri"/>
              </a:rPr>
              <a:t>Click to edit the outline text format</a:t>
            </a:r>
            <a:endParaRPr b="0" lang="en-US" sz="1800" strike="noStrike" u="none">
              <a:solidFill>
                <a:srgbClr val="000000"/>
              </a:solidFill>
              <a:effectLst/>
              <a:uFillTx/>
              <a:latin typeface="Calibri"/>
            </a:endParaRPr>
          </a:p>
          <a:p>
            <a:pPr lvl="1" marL="432000" indent="-216000">
              <a:lnSpc>
                <a:spcPct val="90000"/>
              </a:lnSpc>
              <a:spcBef>
                <a:spcPts val="1134"/>
              </a:spcBef>
              <a:buClr>
                <a:srgbClr val="000000"/>
              </a:buClr>
              <a:buSzPct val="45000"/>
              <a:buFont typeface="Wingdings" charset="2"/>
              <a:buChar char=""/>
            </a:pPr>
            <a:r>
              <a:rPr b="0" lang="en-US" sz="1800" strike="noStrike" u="none">
                <a:solidFill>
                  <a:srgbClr val="000000"/>
                </a:solidFill>
                <a:effectLst/>
                <a:uFillTx/>
                <a:latin typeface="Calibri"/>
              </a:rPr>
              <a:t>Second Outline Level</a:t>
            </a:r>
            <a:endParaRPr b="0" lang="en-US" sz="1800" strike="noStrike" u="none">
              <a:solidFill>
                <a:srgbClr val="000000"/>
              </a:solidFill>
              <a:effectLst/>
              <a:uFillTx/>
              <a:latin typeface="Calibri"/>
            </a:endParaRPr>
          </a:p>
          <a:p>
            <a:pPr lvl="2" marL="648000" indent="-216000">
              <a:lnSpc>
                <a:spcPct val="90000"/>
              </a:lnSpc>
              <a:spcBef>
                <a:spcPts val="850"/>
              </a:spcBef>
              <a:buClr>
                <a:srgbClr val="000000"/>
              </a:buClr>
              <a:buSzPct val="45000"/>
              <a:buFont typeface="Wingdings" charset="2"/>
              <a:buChar char=""/>
            </a:pPr>
            <a:r>
              <a:rPr b="0" lang="en-US" sz="1800" strike="noStrike" u="none">
                <a:solidFill>
                  <a:srgbClr val="000000"/>
                </a:solidFill>
                <a:effectLst/>
                <a:uFillTx/>
                <a:latin typeface="Calibri"/>
              </a:rPr>
              <a:t>Third Outline Level</a:t>
            </a:r>
            <a:endParaRPr b="0" lang="en-US" sz="1800" strike="noStrike" u="none">
              <a:solidFill>
                <a:srgbClr val="000000"/>
              </a:solidFill>
              <a:effectLst/>
              <a:uFillTx/>
              <a:latin typeface="Calibri"/>
            </a:endParaRPr>
          </a:p>
          <a:p>
            <a:pPr lvl="3" marL="864000" indent="-216000">
              <a:lnSpc>
                <a:spcPct val="90000"/>
              </a:lnSpc>
              <a:spcBef>
                <a:spcPts val="567"/>
              </a:spcBef>
              <a:buClr>
                <a:srgbClr val="000000"/>
              </a:buClr>
              <a:buSzPct val="45000"/>
              <a:buFont typeface="Wingdings" charset="2"/>
              <a:buChar char=""/>
            </a:pPr>
            <a:r>
              <a:rPr b="0" lang="en-US" sz="1800" strike="noStrike" u="none">
                <a:solidFill>
                  <a:srgbClr val="000000"/>
                </a:solidFill>
                <a:effectLst/>
                <a:uFillTx/>
                <a:latin typeface="Calibri"/>
              </a:rPr>
              <a:t>Fourth Outline Level</a:t>
            </a:r>
            <a:endParaRPr b="0" lang="en-US" sz="1800" strike="noStrike" u="none">
              <a:solidFill>
                <a:srgbClr val="000000"/>
              </a:solidFill>
              <a:effectLst/>
              <a:uFillTx/>
              <a:latin typeface="Calibri"/>
            </a:endParaRPr>
          </a:p>
          <a:p>
            <a:pPr lvl="4" marL="1080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Fifth Outline Level</a:t>
            </a:r>
            <a:endParaRPr b="0" lang="en-US" sz="1800" strike="noStrike" u="none">
              <a:solidFill>
                <a:srgbClr val="000000"/>
              </a:solidFill>
              <a:effectLst/>
              <a:uFillTx/>
              <a:latin typeface="Times New Roman"/>
            </a:endParaRPr>
          </a:p>
          <a:p>
            <a:pPr lvl="5" marL="1296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Sixth Outline Level</a:t>
            </a:r>
            <a:endParaRPr b="0" lang="en-US" sz="1800" strike="noStrike" u="none">
              <a:solidFill>
                <a:srgbClr val="000000"/>
              </a:solidFill>
              <a:effectLst/>
              <a:uFillTx/>
              <a:latin typeface="Times New Roman"/>
            </a:endParaRPr>
          </a:p>
          <a:p>
            <a:pPr lvl="6" marL="1512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Seventh Outline Level</a:t>
            </a:r>
            <a:endParaRPr b="0" lang="en-US" sz="1800" strike="noStrike" u="none">
              <a:solidFill>
                <a:srgbClr val="000000"/>
              </a:solidFill>
              <a:effectLst/>
              <a:uFillTx/>
              <a:latin typeface="Times New Roman"/>
            </a:endParaRPr>
          </a:p>
        </p:txBody>
      </p:sp>
      <p:sp>
        <p:nvSpPr>
          <p:cNvPr id="62" name="PlaceHolder 3"/>
          <p:cNvSpPr>
            <a:spLocks noGrp="1"/>
          </p:cNvSpPr>
          <p:nvPr>
            <p:ph type="body"/>
          </p:nvPr>
        </p:nvSpPr>
        <p:spPr>
          <a:xfrm>
            <a:off x="839880" y="2328840"/>
            <a:ext cx="3931920" cy="3539880"/>
          </a:xfrm>
          <a:prstGeom prst="rect">
            <a:avLst/>
          </a:prstGeom>
          <a:noFill/>
          <a:ln w="12600">
            <a:noFill/>
          </a:ln>
        </p:spPr>
        <p:txBody>
          <a:bodyPr lIns="45720" rIns="45720" tIns="45000" bIns="45000" anchor="t">
            <a:noAutofit/>
          </a:bodyPr>
          <a:p>
            <a:pPr indent="0" defTabSz="914400">
              <a:lnSpc>
                <a:spcPct val="90000"/>
              </a:lnSpc>
              <a:spcBef>
                <a:spcPts val="1001"/>
              </a:spcBef>
              <a:buNone/>
              <a:tabLst>
                <a:tab algn="l" pos="0"/>
              </a:tabLst>
            </a:pPr>
            <a:r>
              <a:rPr b="0" lang="en-US" sz="1600" strike="noStrike" u="none">
                <a:solidFill>
                  <a:srgbClr val="000000"/>
                </a:solidFill>
                <a:effectLst/>
                <a:uFillTx/>
                <a:latin typeface="Calibri"/>
                <a:ea typeface="Calibri"/>
              </a:rPr>
              <a:t>Body Level One</a:t>
            </a:r>
            <a:endParaRPr b="0" lang="en-US" sz="1600" strike="noStrike" u="none">
              <a:solidFill>
                <a:srgbClr val="000000"/>
              </a:solidFill>
              <a:effectLst/>
              <a:uFillTx/>
              <a:latin typeface="Calibri"/>
            </a:endParaRPr>
          </a:p>
          <a:p>
            <a:pPr indent="0" defTabSz="914400">
              <a:lnSpc>
                <a:spcPct val="90000"/>
              </a:lnSpc>
              <a:spcBef>
                <a:spcPts val="1001"/>
              </a:spcBef>
              <a:buNone/>
              <a:tabLst>
                <a:tab algn="l" pos="0"/>
              </a:tabLst>
            </a:pPr>
            <a:r>
              <a:rPr b="0" lang="en-US" sz="1600" strike="noStrike" u="none">
                <a:solidFill>
                  <a:srgbClr val="000000"/>
                </a:solidFill>
                <a:effectLst/>
                <a:uFillTx/>
                <a:latin typeface="Calibri"/>
                <a:ea typeface="Calibri"/>
              </a:rPr>
              <a:t>Body Level Two</a:t>
            </a:r>
            <a:endParaRPr b="0" lang="en-US" sz="1600" strike="noStrike" u="none">
              <a:solidFill>
                <a:srgbClr val="000000"/>
              </a:solidFill>
              <a:effectLst/>
              <a:uFillTx/>
              <a:latin typeface="Calibri"/>
            </a:endParaRPr>
          </a:p>
          <a:p>
            <a:pPr indent="0" defTabSz="914400">
              <a:lnSpc>
                <a:spcPct val="90000"/>
              </a:lnSpc>
              <a:spcBef>
                <a:spcPts val="1001"/>
              </a:spcBef>
              <a:buNone/>
              <a:tabLst>
                <a:tab algn="l" pos="0"/>
              </a:tabLst>
            </a:pPr>
            <a:r>
              <a:rPr b="0" lang="en-US" sz="1600" strike="noStrike" u="none">
                <a:solidFill>
                  <a:srgbClr val="000000"/>
                </a:solidFill>
                <a:effectLst/>
                <a:uFillTx/>
                <a:latin typeface="Calibri"/>
                <a:ea typeface="Calibri"/>
              </a:rPr>
              <a:t>Body Level Three</a:t>
            </a:r>
            <a:endParaRPr b="0" lang="en-US" sz="1600" strike="noStrike" u="none">
              <a:solidFill>
                <a:srgbClr val="000000"/>
              </a:solidFill>
              <a:effectLst/>
              <a:uFillTx/>
              <a:latin typeface="Calibri"/>
            </a:endParaRPr>
          </a:p>
          <a:p>
            <a:pPr indent="0" defTabSz="914400">
              <a:lnSpc>
                <a:spcPct val="90000"/>
              </a:lnSpc>
              <a:spcBef>
                <a:spcPts val="1001"/>
              </a:spcBef>
              <a:buNone/>
              <a:tabLst>
                <a:tab algn="l" pos="0"/>
              </a:tabLst>
            </a:pPr>
            <a:r>
              <a:rPr b="0" lang="en-US" sz="1600" strike="noStrike" u="none">
                <a:solidFill>
                  <a:srgbClr val="000000"/>
                </a:solidFill>
                <a:effectLst/>
                <a:uFillTx/>
                <a:latin typeface="Calibri"/>
                <a:ea typeface="Calibri"/>
              </a:rPr>
              <a:t>Body Level Four</a:t>
            </a:r>
            <a:endParaRPr b="0" lang="en-US" sz="1600" strike="noStrike" u="none">
              <a:solidFill>
                <a:srgbClr val="000000"/>
              </a:solidFill>
              <a:effectLst/>
              <a:uFillTx/>
              <a:latin typeface="Calibri"/>
            </a:endParaRPr>
          </a:p>
          <a:p>
            <a:pPr indent="0" defTabSz="914400">
              <a:lnSpc>
                <a:spcPct val="90000"/>
              </a:lnSpc>
              <a:spcBef>
                <a:spcPts val="1001"/>
              </a:spcBef>
              <a:buNone/>
              <a:tabLst>
                <a:tab algn="l" pos="0"/>
              </a:tabLst>
            </a:pPr>
            <a:r>
              <a:rPr b="0" lang="en-US" sz="1600" strike="noStrike" u="none">
                <a:solidFill>
                  <a:srgbClr val="000000"/>
                </a:solidFill>
                <a:effectLst/>
                <a:uFillTx/>
                <a:latin typeface="Calibri"/>
                <a:ea typeface="Calibri"/>
              </a:rPr>
              <a:t>Body Level Five</a:t>
            </a:r>
            <a:endParaRPr b="0" lang="en-US" sz="1600" strike="noStrike" u="none">
              <a:solidFill>
                <a:srgbClr val="000000"/>
              </a:solidFill>
              <a:effectLst/>
              <a:uFillTx/>
              <a:latin typeface="Calibri"/>
            </a:endParaRPr>
          </a:p>
        </p:txBody>
      </p:sp>
      <p:sp>
        <p:nvSpPr>
          <p:cNvPr id="63" name="PlaceHolder 4"/>
          <p:cNvSpPr>
            <a:spLocks noGrp="1"/>
          </p:cNvSpPr>
          <p:nvPr>
            <p:ph type="sldNum" idx="13"/>
          </p:nvPr>
        </p:nvSpPr>
        <p:spPr>
          <a:xfrm>
            <a:off x="11095200" y="6414840"/>
            <a:ext cx="258120" cy="248040"/>
          </a:xfrm>
          <a:prstGeom prst="rect">
            <a:avLst/>
          </a:prstGeom>
          <a:noFill/>
          <a:ln w="12600">
            <a:noFill/>
          </a:ln>
        </p:spPr>
        <p:txBody>
          <a:bodyPr lIns="45720" rIns="45720" tIns="45000" bIns="45000" anchor="ctr">
            <a:noAutofit/>
          </a:bodyPr>
          <a:lstStyle>
            <a:lvl1pPr indent="0" algn="r" defTabSz="914400">
              <a:lnSpc>
                <a:spcPct val="100000"/>
              </a:lnSpc>
              <a:buNone/>
              <a:tabLst>
                <a:tab algn="l" pos="0"/>
              </a:tabLst>
              <a:defRPr b="0" lang="en-US" sz="1200" strike="noStrike" u="none">
                <a:solidFill>
                  <a:srgbClr val="888888"/>
                </a:solidFill>
                <a:effectLst/>
                <a:uFillTx/>
                <a:latin typeface="Calibri"/>
                <a:ea typeface="Calibri"/>
              </a:defRPr>
            </a:lvl1pPr>
          </a:lstStyle>
          <a:p>
            <a:pPr indent="0" algn="r" defTabSz="914400">
              <a:lnSpc>
                <a:spcPct val="100000"/>
              </a:lnSpc>
              <a:buNone/>
              <a:tabLst>
                <a:tab algn="l" pos="0"/>
              </a:tabLst>
            </a:pPr>
            <a:fld id="{096E16B0-22B1-4D61-8C98-8A264FEA3B9B}" type="slidenum">
              <a:rPr b="0" lang="en-US" sz="1200" strike="noStrike" u="none">
                <a:solidFill>
                  <a:srgbClr val="888888"/>
                </a:solidFill>
                <a:effectLst/>
                <a:uFillTx/>
                <a:latin typeface="Calibri"/>
                <a:ea typeface="Calibri"/>
              </a:rPr>
              <a:t>1</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74"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 name="PlaceHolder 1"/>
          <p:cNvSpPr>
            <a:spLocks noGrp="1"/>
          </p:cNvSpPr>
          <p:nvPr>
            <p:ph type="sldNum" idx="2"/>
          </p:nvPr>
        </p:nvSpPr>
        <p:spPr>
          <a:xfrm>
            <a:off x="11095200" y="6414840"/>
            <a:ext cx="258120" cy="248040"/>
          </a:xfrm>
          <a:prstGeom prst="rect">
            <a:avLst/>
          </a:prstGeom>
          <a:noFill/>
          <a:ln w="12600">
            <a:noFill/>
          </a:ln>
        </p:spPr>
        <p:txBody>
          <a:bodyPr lIns="45720" rIns="45720" tIns="45000" bIns="45000" anchor="ctr">
            <a:noAutofit/>
          </a:bodyPr>
          <a:lstStyle>
            <a:lvl1pPr indent="0" algn="r" defTabSz="914400">
              <a:lnSpc>
                <a:spcPct val="100000"/>
              </a:lnSpc>
              <a:buNone/>
              <a:tabLst>
                <a:tab algn="l" pos="0"/>
              </a:tabLst>
              <a:defRPr b="0" lang="en-US" sz="1200" strike="noStrike" u="none">
                <a:solidFill>
                  <a:srgbClr val="888888"/>
                </a:solidFill>
                <a:effectLst/>
                <a:uFillTx/>
                <a:latin typeface="Calibri"/>
                <a:ea typeface="Calibri"/>
              </a:defRPr>
            </a:lvl1pPr>
          </a:lstStyle>
          <a:p>
            <a:pPr indent="0" algn="r" defTabSz="914400">
              <a:lnSpc>
                <a:spcPct val="100000"/>
              </a:lnSpc>
              <a:buNone/>
              <a:tabLst>
                <a:tab algn="l" pos="0"/>
              </a:tabLst>
            </a:pPr>
            <a:fld id="{227C1BEB-4041-4430-BDE4-B86BA988A797}" type="slidenum">
              <a:rPr b="0" lang="en-US" sz="1200" strike="noStrike" u="none">
                <a:solidFill>
                  <a:srgbClr val="888888"/>
                </a:solidFill>
                <a:effectLst/>
                <a:uFillTx/>
                <a:latin typeface="Calibri"/>
                <a:ea typeface="Calibri"/>
              </a:rPr>
              <a:t>1</a:t>
            </a:fld>
            <a:endParaRPr b="0" lang="en-US" sz="1200" strike="noStrike" u="none">
              <a:solidFill>
                <a:srgbClr val="000000"/>
              </a:solidFill>
              <a:effectLst/>
              <a:uFillTx/>
              <a:latin typeface="Times New Roman"/>
            </a:endParaRPr>
          </a:p>
        </p:txBody>
      </p:sp>
      <p:sp>
        <p:nvSpPr>
          <p:cNvPr id="6" name="PlaceHolder 2"/>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Calibri"/>
              </a:rPr>
              <a:t>Click to edit the title text format</a:t>
            </a:r>
            <a:endParaRPr b="0" lang="en-US" sz="1800" strike="noStrike" u="none">
              <a:solidFill>
                <a:srgbClr val="000000"/>
              </a:solidFill>
              <a:effectLst/>
              <a:uFillTx/>
              <a:latin typeface="Calibri"/>
            </a:endParaRPr>
          </a:p>
        </p:txBody>
      </p:sp>
      <p:sp>
        <p:nvSpPr>
          <p:cNvPr id="7"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trike="noStrike" u="none">
                <a:solidFill>
                  <a:srgbClr val="000000"/>
                </a:solidFill>
                <a:effectLst/>
                <a:uFillTx/>
                <a:latin typeface="Calibri"/>
              </a:rPr>
              <a:t>Click to edit the outline text format</a:t>
            </a:r>
            <a:endParaRPr b="0" lang="en-US" sz="2800" strike="noStrike" u="none">
              <a:solidFill>
                <a:srgbClr val="000000"/>
              </a:solidFill>
              <a:effectLst/>
              <a:uFillTx/>
              <a:latin typeface="Calibri"/>
            </a:endParaRPr>
          </a:p>
          <a:p>
            <a:pPr lvl="1" marL="432000" indent="-216000">
              <a:lnSpc>
                <a:spcPct val="90000"/>
              </a:lnSpc>
              <a:spcBef>
                <a:spcPts val="1134"/>
              </a:spcBef>
              <a:buClr>
                <a:srgbClr val="000000"/>
              </a:buClr>
              <a:buSzPct val="45000"/>
              <a:buFont typeface="Wingdings" charset="2"/>
              <a:buChar char=""/>
            </a:pPr>
            <a:r>
              <a:rPr b="0" lang="en-US" sz="2800" strike="noStrike" u="none">
                <a:solidFill>
                  <a:srgbClr val="000000"/>
                </a:solidFill>
                <a:effectLst/>
                <a:uFillTx/>
                <a:latin typeface="Calibri"/>
              </a:rPr>
              <a:t>Second Outline Level</a:t>
            </a:r>
            <a:endParaRPr b="0" lang="en-US" sz="2800" strike="noStrike" u="none">
              <a:solidFill>
                <a:srgbClr val="000000"/>
              </a:solidFill>
              <a:effectLst/>
              <a:uFillTx/>
              <a:latin typeface="Calibri"/>
            </a:endParaRPr>
          </a:p>
          <a:p>
            <a:pPr lvl="2" marL="648000" indent="-216000">
              <a:lnSpc>
                <a:spcPct val="90000"/>
              </a:lnSpc>
              <a:spcBef>
                <a:spcPts val="850"/>
              </a:spcBef>
              <a:buClr>
                <a:srgbClr val="000000"/>
              </a:buClr>
              <a:buSzPct val="45000"/>
              <a:buFont typeface="Wingdings" charset="2"/>
              <a:buChar char=""/>
            </a:pPr>
            <a:r>
              <a:rPr b="0" lang="en-US" sz="2800" strike="noStrike" u="none">
                <a:solidFill>
                  <a:srgbClr val="000000"/>
                </a:solidFill>
                <a:effectLst/>
                <a:uFillTx/>
                <a:latin typeface="Calibri"/>
              </a:rPr>
              <a:t>Third Outline Level</a:t>
            </a:r>
            <a:endParaRPr b="0" lang="en-US" sz="2800" strike="noStrike" u="none">
              <a:solidFill>
                <a:srgbClr val="000000"/>
              </a:solidFill>
              <a:effectLst/>
              <a:uFillTx/>
              <a:latin typeface="Calibri"/>
            </a:endParaRPr>
          </a:p>
          <a:p>
            <a:pPr lvl="3" marL="864000" indent="-216000">
              <a:lnSpc>
                <a:spcPct val="90000"/>
              </a:lnSpc>
              <a:spcBef>
                <a:spcPts val="567"/>
              </a:spcBef>
              <a:buClr>
                <a:srgbClr val="000000"/>
              </a:buClr>
              <a:buSzPct val="45000"/>
              <a:buFont typeface="Wingdings" charset="2"/>
              <a:buChar char=""/>
            </a:pPr>
            <a:r>
              <a:rPr b="0" lang="en-US" sz="2800" strike="noStrike" u="none">
                <a:solidFill>
                  <a:srgbClr val="000000"/>
                </a:solidFill>
                <a:effectLst/>
                <a:uFillTx/>
                <a:latin typeface="Calibri"/>
              </a:rPr>
              <a:t>Fourth Outline Level</a:t>
            </a:r>
            <a:endParaRPr b="0" lang="en-US" sz="2800" strike="noStrike" u="none">
              <a:solidFill>
                <a:srgbClr val="000000"/>
              </a:solidFill>
              <a:effectLst/>
              <a:uFillTx/>
              <a:latin typeface="Calibri"/>
            </a:endParaRPr>
          </a:p>
          <a:p>
            <a:pPr lvl="4" marL="1080000" indent="-216000">
              <a:spcBef>
                <a:spcPts val="283"/>
              </a:spcBef>
              <a:buClr>
                <a:srgbClr val="000000"/>
              </a:buClr>
              <a:buSzPct val="45000"/>
              <a:buFont typeface="Wingdings" charset="2"/>
              <a:buChar char=""/>
            </a:pPr>
            <a:r>
              <a:rPr b="0" lang="en-US" sz="2000" strike="noStrike" u="none">
                <a:solidFill>
                  <a:srgbClr val="000000"/>
                </a:solidFill>
                <a:effectLst/>
                <a:uFillTx/>
                <a:latin typeface="Times New Roman"/>
              </a:rPr>
              <a:t>Fifth Outline Level</a:t>
            </a:r>
            <a:endParaRPr b="0" lang="en-US" sz="2000" strike="noStrike" u="none">
              <a:solidFill>
                <a:srgbClr val="000000"/>
              </a:solidFill>
              <a:effectLst/>
              <a:uFillTx/>
              <a:latin typeface="Times New Roman"/>
            </a:endParaRPr>
          </a:p>
          <a:p>
            <a:pPr lvl="5" marL="1296000" indent="-216000">
              <a:spcBef>
                <a:spcPts val="283"/>
              </a:spcBef>
              <a:buClr>
                <a:srgbClr val="000000"/>
              </a:buClr>
              <a:buSzPct val="45000"/>
              <a:buFont typeface="Wingdings" charset="2"/>
              <a:buChar char=""/>
            </a:pPr>
            <a:r>
              <a:rPr b="0" lang="en-US" sz="2000" strike="noStrike" u="none">
                <a:solidFill>
                  <a:srgbClr val="000000"/>
                </a:solidFill>
                <a:effectLst/>
                <a:uFillTx/>
                <a:latin typeface="Times New Roman"/>
              </a:rPr>
              <a:t>Sixth Outline Level</a:t>
            </a:r>
            <a:endParaRPr b="0" lang="en-US" sz="2000" strike="noStrike" u="none">
              <a:solidFill>
                <a:srgbClr val="000000"/>
              </a:solidFill>
              <a:effectLst/>
              <a:uFillTx/>
              <a:latin typeface="Times New Roman"/>
            </a:endParaRPr>
          </a:p>
          <a:p>
            <a:pPr lvl="6" marL="1512000" indent="-216000">
              <a:spcBef>
                <a:spcPts val="283"/>
              </a:spcBef>
              <a:buClr>
                <a:srgbClr val="000000"/>
              </a:buClr>
              <a:buSzPct val="45000"/>
              <a:buFont typeface="Wingdings" charset="2"/>
              <a:buChar char=""/>
            </a:pPr>
            <a:r>
              <a:rPr b="0" lang="en-US" sz="2000" strike="noStrike" u="none">
                <a:solidFill>
                  <a:srgbClr val="000000"/>
                </a:solidFill>
                <a:effectLst/>
                <a:uFillTx/>
                <a:latin typeface="Times New Roman"/>
              </a:rPr>
              <a:t>Seventh Outline Level</a:t>
            </a:r>
            <a:endParaRPr b="0" lang="en-US" sz="20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 id="2147483652"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PlaceHolder 1"/>
          <p:cNvSpPr>
            <a:spLocks noGrp="1"/>
          </p:cNvSpPr>
          <p:nvPr>
            <p:ph type="body"/>
          </p:nvPr>
        </p:nvSpPr>
        <p:spPr>
          <a:xfrm>
            <a:off x="609480" y="1604520"/>
            <a:ext cx="10972080" cy="3976920"/>
          </a:xfrm>
          <a:prstGeom prst="rect">
            <a:avLst/>
          </a:prstGeom>
          <a:noFill/>
          <a:ln w="12600">
            <a:noFill/>
          </a:ln>
        </p:spPr>
        <p:txBody>
          <a:bodyPr lIns="0" rIns="0" tIns="0" bIns="0" anchor="t">
            <a:noAutofit/>
          </a:bodyPr>
          <a:p>
            <a:pPr marL="228600" indent="-228600" defTabSz="914400">
              <a:lnSpc>
                <a:spcPct val="90000"/>
              </a:lnSpc>
              <a:spcBef>
                <a:spcPts val="1001"/>
              </a:spcBef>
              <a:buClr>
                <a:srgbClr val="000000"/>
              </a:buClr>
              <a:buFont typeface="Arial"/>
              <a:buChar char="•"/>
            </a:pPr>
            <a:r>
              <a:rPr b="0" lang="en-US" sz="2800" strike="noStrike" u="none">
                <a:solidFill>
                  <a:srgbClr val="000000"/>
                </a:solidFill>
                <a:effectLst/>
                <a:uFillTx/>
                <a:latin typeface="Calibri"/>
                <a:ea typeface="Calibri"/>
              </a:rPr>
              <a:t>Body Level One</a:t>
            </a:r>
            <a:endParaRPr b="0" lang="en-US" sz="2800" strike="noStrike" u="none">
              <a:solidFill>
                <a:srgbClr val="000000"/>
              </a:solidFill>
              <a:effectLst/>
              <a:uFillTx/>
              <a:latin typeface="Calibri"/>
            </a:endParaRPr>
          </a:p>
          <a:p>
            <a:pPr lvl="1" marL="723960" indent="-266760" defTabSz="914400">
              <a:lnSpc>
                <a:spcPct val="90000"/>
              </a:lnSpc>
              <a:spcBef>
                <a:spcPts val="1001"/>
              </a:spcBef>
              <a:buClr>
                <a:srgbClr val="000000"/>
              </a:buClr>
              <a:buFont typeface="Arial"/>
              <a:buChar char="•"/>
            </a:pPr>
            <a:r>
              <a:rPr b="0" lang="en-US" sz="2800" strike="noStrike" u="none">
                <a:solidFill>
                  <a:srgbClr val="000000"/>
                </a:solidFill>
                <a:effectLst/>
                <a:uFillTx/>
                <a:latin typeface="Calibri"/>
                <a:ea typeface="Calibri"/>
              </a:rPr>
              <a:t>Body Level Two</a:t>
            </a:r>
            <a:endParaRPr b="0" lang="en-US" sz="2800" strike="noStrike" u="none">
              <a:solidFill>
                <a:srgbClr val="000000"/>
              </a:solidFill>
              <a:effectLst/>
              <a:uFillTx/>
              <a:latin typeface="Calibri"/>
            </a:endParaRPr>
          </a:p>
          <a:p>
            <a:pPr lvl="2" marL="1234440" indent="-320040" defTabSz="914400">
              <a:lnSpc>
                <a:spcPct val="90000"/>
              </a:lnSpc>
              <a:spcBef>
                <a:spcPts val="1001"/>
              </a:spcBef>
              <a:buClr>
                <a:srgbClr val="000000"/>
              </a:buClr>
              <a:buFont typeface="Arial"/>
              <a:buChar char="•"/>
            </a:pPr>
            <a:r>
              <a:rPr b="0" lang="en-US" sz="2800" strike="noStrike" u="none">
                <a:solidFill>
                  <a:srgbClr val="000000"/>
                </a:solidFill>
                <a:effectLst/>
                <a:uFillTx/>
                <a:latin typeface="Calibri"/>
                <a:ea typeface="Calibri"/>
              </a:rPr>
              <a:t>Body Level Three</a:t>
            </a:r>
            <a:endParaRPr b="0" lang="en-US" sz="2800" strike="noStrike" u="none">
              <a:solidFill>
                <a:srgbClr val="000000"/>
              </a:solidFill>
              <a:effectLst/>
              <a:uFillTx/>
              <a:latin typeface="Calibri"/>
            </a:endParaRPr>
          </a:p>
          <a:p>
            <a:pPr lvl="3" marL="1727280" indent="-355680" defTabSz="914400">
              <a:lnSpc>
                <a:spcPct val="90000"/>
              </a:lnSpc>
              <a:spcBef>
                <a:spcPts val="1001"/>
              </a:spcBef>
              <a:buClr>
                <a:srgbClr val="000000"/>
              </a:buClr>
              <a:buFont typeface="Arial"/>
              <a:buChar char="•"/>
            </a:pPr>
            <a:r>
              <a:rPr b="0" lang="en-US" sz="2800" strike="noStrike" u="none">
                <a:solidFill>
                  <a:srgbClr val="000000"/>
                </a:solidFill>
                <a:effectLst/>
                <a:uFillTx/>
                <a:latin typeface="Calibri"/>
                <a:ea typeface="Calibri"/>
              </a:rPr>
              <a:t>Body Level Four</a:t>
            </a:r>
            <a:endParaRPr b="0" lang="en-US" sz="2800" strike="noStrike" u="none">
              <a:solidFill>
                <a:srgbClr val="000000"/>
              </a:solidFill>
              <a:effectLst/>
              <a:uFillTx/>
              <a:latin typeface="Calibri"/>
            </a:endParaRPr>
          </a:p>
          <a:p>
            <a:pPr lvl="4" marL="2184480" indent="-355680" defTabSz="914400">
              <a:lnSpc>
                <a:spcPct val="90000"/>
              </a:lnSpc>
              <a:spcBef>
                <a:spcPts val="1001"/>
              </a:spcBef>
              <a:buClr>
                <a:srgbClr val="000000"/>
              </a:buClr>
              <a:buFont typeface="Arial"/>
              <a:buChar char="•"/>
            </a:pPr>
            <a:r>
              <a:rPr b="0" lang="en-US" sz="2800" strike="noStrike" u="none">
                <a:solidFill>
                  <a:srgbClr val="000000"/>
                </a:solidFill>
                <a:effectLst/>
                <a:uFillTx/>
                <a:latin typeface="Calibri"/>
                <a:ea typeface="Calibri"/>
              </a:rPr>
              <a:t>Body Level Five</a:t>
            </a:r>
            <a:endParaRPr b="0" lang="en-US" sz="2800" strike="noStrike" u="none">
              <a:solidFill>
                <a:srgbClr val="000000"/>
              </a:solidFill>
              <a:effectLst/>
              <a:uFillTx/>
              <a:latin typeface="Times New Roman"/>
            </a:endParaRPr>
          </a:p>
        </p:txBody>
      </p:sp>
      <p:sp>
        <p:nvSpPr>
          <p:cNvPr id="13" name="PlaceHolder 2"/>
          <p:cNvSpPr>
            <a:spLocks noGrp="1"/>
          </p:cNvSpPr>
          <p:nvPr>
            <p:ph type="title"/>
          </p:nvPr>
        </p:nvSpPr>
        <p:spPr>
          <a:xfrm>
            <a:off x="1480320" y="365040"/>
            <a:ext cx="9873000" cy="1325160"/>
          </a:xfrm>
          <a:prstGeom prst="rect">
            <a:avLst/>
          </a:prstGeom>
          <a:noFill/>
          <a:ln w="12600">
            <a:noFill/>
          </a:ln>
        </p:spPr>
        <p:txBody>
          <a:bodyPr lIns="45720" rIns="45720" tIns="45000" bIns="45000" anchor="ctr">
            <a:noAutofit/>
          </a:bodyPr>
          <a:p>
            <a:pPr indent="0" algn="ctr" defTabSz="914400">
              <a:lnSpc>
                <a:spcPct val="90000"/>
              </a:lnSpc>
              <a:buNone/>
              <a:tabLst>
                <a:tab algn="l" pos="0"/>
              </a:tabLst>
            </a:pPr>
            <a:r>
              <a:rPr b="1" lang="en-US" sz="3800" strike="noStrike" u="none">
                <a:solidFill>
                  <a:srgbClr val="000000"/>
                </a:solidFill>
                <a:effectLst/>
                <a:uFillTx/>
                <a:latin typeface="Arial"/>
                <a:ea typeface="Arial"/>
              </a:rPr>
              <a:t>Title Text</a:t>
            </a:r>
            <a:endParaRPr b="0" lang="en-US" sz="3800" strike="noStrike" u="none">
              <a:solidFill>
                <a:srgbClr val="000000"/>
              </a:solidFill>
              <a:effectLst/>
              <a:uFillTx/>
              <a:latin typeface="Calibri"/>
            </a:endParaRPr>
          </a:p>
        </p:txBody>
      </p:sp>
      <p:sp>
        <p:nvSpPr>
          <p:cNvPr id="14" name="PlaceHolder 3"/>
          <p:cNvSpPr>
            <a:spLocks noGrp="1"/>
          </p:cNvSpPr>
          <p:nvPr>
            <p:ph type="sldNum" idx="3"/>
          </p:nvPr>
        </p:nvSpPr>
        <p:spPr>
          <a:xfrm>
            <a:off x="11095200" y="6414840"/>
            <a:ext cx="258120" cy="248040"/>
          </a:xfrm>
          <a:prstGeom prst="rect">
            <a:avLst/>
          </a:prstGeom>
          <a:noFill/>
          <a:ln w="12600">
            <a:noFill/>
          </a:ln>
        </p:spPr>
        <p:txBody>
          <a:bodyPr lIns="45720" rIns="45720" tIns="45000" bIns="45000" anchor="ctr">
            <a:noAutofit/>
          </a:bodyPr>
          <a:lstStyle>
            <a:lvl1pPr indent="0" algn="r" defTabSz="914400">
              <a:lnSpc>
                <a:spcPct val="100000"/>
              </a:lnSpc>
              <a:buNone/>
              <a:tabLst>
                <a:tab algn="l" pos="0"/>
              </a:tabLst>
              <a:defRPr b="0" lang="en-US" sz="1200" strike="noStrike" u="none">
                <a:solidFill>
                  <a:srgbClr val="888888"/>
                </a:solidFill>
                <a:effectLst/>
                <a:uFillTx/>
                <a:latin typeface="Calibri"/>
                <a:ea typeface="Calibri"/>
              </a:defRPr>
            </a:lvl1pPr>
          </a:lstStyle>
          <a:p>
            <a:pPr indent="0" algn="r" defTabSz="914400">
              <a:lnSpc>
                <a:spcPct val="100000"/>
              </a:lnSpc>
              <a:buNone/>
              <a:tabLst>
                <a:tab algn="l" pos="0"/>
              </a:tabLst>
            </a:pPr>
            <a:fld id="{10818FDC-56F9-4DE2-9B70-B005C13153BA}" type="slidenum">
              <a:rPr b="0" lang="en-US" sz="1200" strike="noStrike" u="none">
                <a:solidFill>
                  <a:srgbClr val="888888"/>
                </a:solidFill>
                <a:effectLst/>
                <a:uFillTx/>
                <a:latin typeface="Calibri"/>
                <a:ea typeface="Calibri"/>
              </a:rPr>
              <a:t>1</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4"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 name="PlaceHolder 1"/>
          <p:cNvSpPr>
            <a:spLocks noGrp="1"/>
          </p:cNvSpPr>
          <p:nvPr>
            <p:ph type="sldNum" idx="4"/>
          </p:nvPr>
        </p:nvSpPr>
        <p:spPr>
          <a:xfrm>
            <a:off x="5892840" y="6172200"/>
            <a:ext cx="2844360" cy="367920"/>
          </a:xfrm>
          <a:prstGeom prst="rect">
            <a:avLst/>
          </a:prstGeom>
          <a:noFill/>
          <a:ln w="12600">
            <a:noFill/>
          </a:ln>
        </p:spPr>
        <p:txBody>
          <a:bodyPr lIns="45720" rIns="45720" tIns="45000" bIns="45000" anchor="ctr">
            <a:noAutofit/>
          </a:bodyPr>
          <a:lstStyle>
            <a:lvl1pPr indent="0" algn="r" defTabSz="914400">
              <a:lnSpc>
                <a:spcPct val="100000"/>
              </a:lnSpc>
              <a:buNone/>
              <a:tabLst>
                <a:tab algn="l" pos="0"/>
              </a:tabLst>
              <a:defRPr b="0" lang="en-US" sz="1200" strike="noStrike" u="none">
                <a:solidFill>
                  <a:srgbClr val="888888"/>
                </a:solidFill>
                <a:effectLst/>
                <a:uFillTx/>
                <a:latin typeface="Calibri"/>
                <a:ea typeface="Calibri"/>
              </a:defRPr>
            </a:lvl1pPr>
          </a:lstStyle>
          <a:p>
            <a:pPr indent="0" algn="r" defTabSz="914400">
              <a:lnSpc>
                <a:spcPct val="100000"/>
              </a:lnSpc>
              <a:buNone/>
              <a:tabLst>
                <a:tab algn="l" pos="0"/>
              </a:tabLst>
            </a:pPr>
            <a:fld id="{F64405CE-C11F-45BC-8D67-BA688A1C58C5}" type="slidenum">
              <a:rPr b="0" lang="en-US" sz="1200" strike="noStrike" u="none">
                <a:solidFill>
                  <a:srgbClr val="888888"/>
                </a:solidFill>
                <a:effectLst/>
                <a:uFillTx/>
                <a:latin typeface="Calibri"/>
                <a:ea typeface="Calibri"/>
              </a:rPr>
              <a:t>1</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6"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body"/>
          </p:nvPr>
        </p:nvSpPr>
        <p:spPr>
          <a:xfrm>
            <a:off x="519840" y="2950560"/>
            <a:ext cx="11309760" cy="2703600"/>
          </a:xfrm>
          <a:prstGeom prst="rect">
            <a:avLst/>
          </a:prstGeom>
          <a:noFill/>
          <a:ln w="63360">
            <a:solidFill>
              <a:srgbClr val="000000"/>
            </a:solidFill>
            <a:round/>
          </a:ln>
        </p:spPr>
        <p:txBody>
          <a:bodyPr lIns="45000" rIns="45000" tIns="45000" bIns="45000" anchor="t">
            <a:noAutofit/>
          </a:bodyPr>
          <a:p>
            <a:pPr marL="228600" indent="-228600" algn="ctr" defTabSz="914400">
              <a:lnSpc>
                <a:spcPct val="90000"/>
              </a:lnSpc>
              <a:spcBef>
                <a:spcPts val="1001"/>
              </a:spcBef>
              <a:buClr>
                <a:srgbClr val="000000"/>
              </a:buClr>
              <a:buFont typeface="Arial"/>
              <a:buChar char="•"/>
            </a:pPr>
            <a:r>
              <a:rPr b="0" lang="en-US" sz="6000" strike="noStrike" u="none">
                <a:solidFill>
                  <a:srgbClr val="000000"/>
                </a:solidFill>
                <a:effectLst/>
                <a:uFillTx/>
                <a:latin typeface="Calibri"/>
                <a:ea typeface="Calibri"/>
              </a:rPr>
              <a:t>Body Level One</a:t>
            </a:r>
            <a:endParaRPr b="0" lang="en-US" sz="6000" strike="noStrike" u="none">
              <a:solidFill>
                <a:srgbClr val="000000"/>
              </a:solidFill>
              <a:effectLst/>
              <a:uFillTx/>
              <a:latin typeface="Calibri"/>
            </a:endParaRPr>
          </a:p>
          <a:p>
            <a:pPr lvl="1" marL="1028880" indent="-571680" algn="ctr" defTabSz="914400">
              <a:lnSpc>
                <a:spcPct val="90000"/>
              </a:lnSpc>
              <a:spcBef>
                <a:spcPts val="1001"/>
              </a:spcBef>
              <a:buClr>
                <a:srgbClr val="000000"/>
              </a:buClr>
              <a:buFont typeface="Arial"/>
              <a:buChar char="•"/>
            </a:pPr>
            <a:r>
              <a:rPr b="0" lang="en-US" sz="6000" strike="noStrike" u="none">
                <a:solidFill>
                  <a:srgbClr val="000000"/>
                </a:solidFill>
                <a:effectLst/>
                <a:uFillTx/>
                <a:latin typeface="Calibri"/>
                <a:ea typeface="Calibri"/>
              </a:rPr>
              <a:t>Body Level Two</a:t>
            </a:r>
            <a:endParaRPr b="0" lang="en-US" sz="6000" strike="noStrike" u="none">
              <a:solidFill>
                <a:srgbClr val="000000"/>
              </a:solidFill>
              <a:effectLst/>
              <a:uFillTx/>
              <a:latin typeface="Calibri"/>
            </a:endParaRPr>
          </a:p>
          <a:p>
            <a:pPr lvl="2" marL="1600200" indent="-685800" algn="ctr" defTabSz="914400">
              <a:lnSpc>
                <a:spcPct val="90000"/>
              </a:lnSpc>
              <a:spcBef>
                <a:spcPts val="1001"/>
              </a:spcBef>
              <a:buClr>
                <a:srgbClr val="000000"/>
              </a:buClr>
              <a:buFont typeface="Arial"/>
              <a:buChar char="•"/>
            </a:pPr>
            <a:r>
              <a:rPr b="0" lang="en-US" sz="6000" strike="noStrike" u="none">
                <a:solidFill>
                  <a:srgbClr val="000000"/>
                </a:solidFill>
                <a:effectLst/>
                <a:uFillTx/>
                <a:latin typeface="Calibri"/>
                <a:ea typeface="Calibri"/>
              </a:rPr>
              <a:t>Body Level Three</a:t>
            </a:r>
            <a:endParaRPr b="0" lang="en-US" sz="6000" strike="noStrike" u="none">
              <a:solidFill>
                <a:srgbClr val="000000"/>
              </a:solidFill>
              <a:effectLst/>
              <a:uFillTx/>
              <a:latin typeface="Calibri"/>
            </a:endParaRPr>
          </a:p>
          <a:p>
            <a:pPr lvl="3" marL="2133720" indent="-762120" algn="ctr" defTabSz="914400">
              <a:lnSpc>
                <a:spcPct val="90000"/>
              </a:lnSpc>
              <a:spcBef>
                <a:spcPts val="1001"/>
              </a:spcBef>
              <a:buClr>
                <a:srgbClr val="000000"/>
              </a:buClr>
              <a:buFont typeface="Arial"/>
              <a:buChar char="•"/>
            </a:pPr>
            <a:r>
              <a:rPr b="0" lang="en-US" sz="6000" strike="noStrike" u="none">
                <a:solidFill>
                  <a:srgbClr val="000000"/>
                </a:solidFill>
                <a:effectLst/>
                <a:uFillTx/>
                <a:latin typeface="Calibri"/>
                <a:ea typeface="Calibri"/>
              </a:rPr>
              <a:t>Body Level Four</a:t>
            </a:r>
            <a:endParaRPr b="0" lang="en-US" sz="6000" strike="noStrike" u="none">
              <a:solidFill>
                <a:srgbClr val="000000"/>
              </a:solidFill>
              <a:effectLst/>
              <a:uFillTx/>
              <a:latin typeface="Calibri"/>
            </a:endParaRPr>
          </a:p>
          <a:p>
            <a:pPr lvl="4" marL="2590920" indent="-762120" algn="ctr" defTabSz="914400">
              <a:lnSpc>
                <a:spcPct val="90000"/>
              </a:lnSpc>
              <a:spcBef>
                <a:spcPts val="1001"/>
              </a:spcBef>
              <a:buClr>
                <a:srgbClr val="000000"/>
              </a:buClr>
              <a:buFont typeface="Arial"/>
              <a:buChar char="•"/>
            </a:pPr>
            <a:r>
              <a:rPr b="0" lang="en-US" sz="6000" strike="noStrike" u="none">
                <a:solidFill>
                  <a:srgbClr val="000000"/>
                </a:solidFill>
                <a:effectLst/>
                <a:uFillTx/>
                <a:latin typeface="Calibri"/>
                <a:ea typeface="Calibri"/>
              </a:rPr>
              <a:t>Body Level Five</a:t>
            </a:r>
            <a:endParaRPr b="0" lang="en-US" sz="6000" strike="noStrike" u="none">
              <a:solidFill>
                <a:srgbClr val="000000"/>
              </a:solidFill>
              <a:effectLst/>
              <a:uFillTx/>
              <a:latin typeface="Times New Roman"/>
            </a:endParaRPr>
          </a:p>
        </p:txBody>
      </p:sp>
      <p:sp>
        <p:nvSpPr>
          <p:cNvPr id="21" name="PlaceHolder 2"/>
          <p:cNvSpPr>
            <a:spLocks noGrp="1"/>
          </p:cNvSpPr>
          <p:nvPr>
            <p:ph type="body"/>
          </p:nvPr>
        </p:nvSpPr>
        <p:spPr>
          <a:xfrm>
            <a:off x="2694600" y="103680"/>
            <a:ext cx="6802560" cy="584640"/>
          </a:xfrm>
          <a:prstGeom prst="rect">
            <a:avLst/>
          </a:prstGeom>
          <a:noFill/>
          <a:ln w="12600">
            <a:noFill/>
          </a:ln>
        </p:spPr>
        <p:txBody>
          <a:bodyPr lIns="45720" rIns="45720" tIns="45000" bIns="45000" anchor="t">
            <a:noAutofit/>
          </a:bodyPr>
          <a:p>
            <a:pPr marL="432000" indent="-324000">
              <a:lnSpc>
                <a:spcPct val="90000"/>
              </a:lnSpc>
              <a:spcBef>
                <a:spcPts val="1417"/>
              </a:spcBef>
              <a:buClr>
                <a:srgbClr val="000000"/>
              </a:buClr>
              <a:buSzPct val="45000"/>
              <a:buFont typeface="Wingdings" charset="2"/>
              <a:buChar char=""/>
            </a:pPr>
            <a:r>
              <a:rPr b="0" lang="en-US" sz="2800" strike="noStrike" u="none">
                <a:solidFill>
                  <a:srgbClr val="000000"/>
                </a:solidFill>
                <a:effectLst/>
                <a:uFillTx/>
                <a:latin typeface="Calibri"/>
              </a:rPr>
              <a:t>Click to edit the outline text format</a:t>
            </a:r>
            <a:endParaRPr b="0" lang="en-US" sz="2800" strike="noStrike" u="none">
              <a:solidFill>
                <a:srgbClr val="000000"/>
              </a:solidFill>
              <a:effectLst/>
              <a:uFillTx/>
              <a:latin typeface="Calibri"/>
            </a:endParaRPr>
          </a:p>
          <a:p>
            <a:pPr lvl="1" marL="432000" indent="-216000">
              <a:lnSpc>
                <a:spcPct val="90000"/>
              </a:lnSpc>
              <a:spcBef>
                <a:spcPts val="1134"/>
              </a:spcBef>
              <a:buClr>
                <a:srgbClr val="000000"/>
              </a:buClr>
              <a:buSzPct val="45000"/>
              <a:buFont typeface="Wingdings" charset="2"/>
              <a:buChar char=""/>
            </a:pPr>
            <a:r>
              <a:rPr b="0" lang="en-US" sz="2800" strike="noStrike" u="none">
                <a:solidFill>
                  <a:srgbClr val="000000"/>
                </a:solidFill>
                <a:effectLst/>
                <a:uFillTx/>
                <a:latin typeface="Calibri"/>
              </a:rPr>
              <a:t>Second Outline Level</a:t>
            </a:r>
            <a:endParaRPr b="0" lang="en-US" sz="2800" strike="noStrike" u="none">
              <a:solidFill>
                <a:srgbClr val="000000"/>
              </a:solidFill>
              <a:effectLst/>
              <a:uFillTx/>
              <a:latin typeface="Calibri"/>
            </a:endParaRPr>
          </a:p>
          <a:p>
            <a:pPr lvl="2" marL="648000" indent="-216000">
              <a:lnSpc>
                <a:spcPct val="90000"/>
              </a:lnSpc>
              <a:spcBef>
                <a:spcPts val="850"/>
              </a:spcBef>
              <a:buClr>
                <a:srgbClr val="000000"/>
              </a:buClr>
              <a:buSzPct val="45000"/>
              <a:buFont typeface="Wingdings" charset="2"/>
              <a:buChar char=""/>
            </a:pPr>
            <a:r>
              <a:rPr b="0" lang="en-US" sz="2800" strike="noStrike" u="none">
                <a:solidFill>
                  <a:srgbClr val="000000"/>
                </a:solidFill>
                <a:effectLst/>
                <a:uFillTx/>
                <a:latin typeface="Calibri"/>
              </a:rPr>
              <a:t>Third Outline Level</a:t>
            </a:r>
            <a:endParaRPr b="0" lang="en-US" sz="2800" strike="noStrike" u="none">
              <a:solidFill>
                <a:srgbClr val="000000"/>
              </a:solidFill>
              <a:effectLst/>
              <a:uFillTx/>
              <a:latin typeface="Calibri"/>
            </a:endParaRPr>
          </a:p>
          <a:p>
            <a:pPr lvl="3" marL="864000" indent="-216000">
              <a:lnSpc>
                <a:spcPct val="90000"/>
              </a:lnSpc>
              <a:spcBef>
                <a:spcPts val="567"/>
              </a:spcBef>
              <a:buClr>
                <a:srgbClr val="000000"/>
              </a:buClr>
              <a:buSzPct val="45000"/>
              <a:buFont typeface="Wingdings" charset="2"/>
              <a:buChar char=""/>
            </a:pPr>
            <a:r>
              <a:rPr b="0" lang="en-US" sz="2800" strike="noStrike" u="none">
                <a:solidFill>
                  <a:srgbClr val="000000"/>
                </a:solidFill>
                <a:effectLst/>
                <a:uFillTx/>
                <a:latin typeface="Calibri"/>
              </a:rPr>
              <a:t>Fourth Outline Level</a:t>
            </a:r>
            <a:endParaRPr b="0" lang="en-US" sz="2800" strike="noStrike" u="none">
              <a:solidFill>
                <a:srgbClr val="000000"/>
              </a:solidFill>
              <a:effectLst/>
              <a:uFillTx/>
              <a:latin typeface="Calibri"/>
            </a:endParaRPr>
          </a:p>
          <a:p>
            <a:pPr lvl="4" marL="1080000" indent="-216000">
              <a:spcBef>
                <a:spcPts val="283"/>
              </a:spcBef>
              <a:buClr>
                <a:srgbClr val="000000"/>
              </a:buClr>
              <a:buSzPct val="45000"/>
              <a:buFont typeface="Wingdings" charset="2"/>
              <a:buChar char=""/>
            </a:pPr>
            <a:r>
              <a:rPr b="0" lang="en-US" sz="2800" strike="noStrike" u="none">
                <a:solidFill>
                  <a:srgbClr val="000000"/>
                </a:solidFill>
                <a:effectLst/>
                <a:uFillTx/>
                <a:latin typeface="Times New Roman"/>
              </a:rPr>
              <a:t>Fifth Outline Level</a:t>
            </a:r>
            <a:endParaRPr b="0" lang="en-US" sz="2800" strike="noStrike" u="none">
              <a:solidFill>
                <a:srgbClr val="000000"/>
              </a:solidFill>
              <a:effectLst/>
              <a:uFillTx/>
              <a:latin typeface="Times New Roman"/>
            </a:endParaRPr>
          </a:p>
          <a:p>
            <a:pPr lvl="5" marL="1296000" indent="-216000">
              <a:spcBef>
                <a:spcPts val="283"/>
              </a:spcBef>
              <a:buClr>
                <a:srgbClr val="000000"/>
              </a:buClr>
              <a:buSzPct val="45000"/>
              <a:buFont typeface="Wingdings" charset="2"/>
              <a:buChar char=""/>
            </a:pPr>
            <a:r>
              <a:rPr b="0" lang="en-US" sz="2800" strike="noStrike" u="none">
                <a:solidFill>
                  <a:srgbClr val="000000"/>
                </a:solidFill>
                <a:effectLst/>
                <a:uFillTx/>
                <a:latin typeface="Times New Roman"/>
              </a:rPr>
              <a:t>Sixth Outline Level</a:t>
            </a:r>
            <a:endParaRPr b="0" lang="en-US" sz="2800" strike="noStrike" u="none">
              <a:solidFill>
                <a:srgbClr val="000000"/>
              </a:solidFill>
              <a:effectLst/>
              <a:uFillTx/>
              <a:latin typeface="Times New Roman"/>
            </a:endParaRPr>
          </a:p>
          <a:p>
            <a:pPr lvl="6" marL="1512000" indent="-216000">
              <a:spcBef>
                <a:spcPts val="283"/>
              </a:spcBef>
              <a:buClr>
                <a:srgbClr val="000000"/>
              </a:buClr>
              <a:buSzPct val="45000"/>
              <a:buFont typeface="Wingdings" charset="2"/>
              <a:buChar char=""/>
            </a:pPr>
            <a:r>
              <a:rPr b="0" lang="en-US" sz="2800" strike="noStrike" u="none">
                <a:solidFill>
                  <a:srgbClr val="000000"/>
                </a:solidFill>
                <a:effectLst/>
                <a:uFillTx/>
                <a:latin typeface="Times New Roman"/>
              </a:rPr>
              <a:t>Seventh Outline Level</a:t>
            </a:r>
            <a:endParaRPr b="0" lang="en-US" sz="2800" strike="noStrike" u="none">
              <a:solidFill>
                <a:srgbClr val="000000"/>
              </a:solidFill>
              <a:effectLst/>
              <a:uFillTx/>
              <a:latin typeface="Times New Roman"/>
            </a:endParaRPr>
          </a:p>
        </p:txBody>
      </p:sp>
      <p:sp>
        <p:nvSpPr>
          <p:cNvPr id="22" name="PlaceHolder 3"/>
          <p:cNvSpPr>
            <a:spLocks noGrp="1"/>
          </p:cNvSpPr>
          <p:nvPr>
            <p:ph type="sldNum" idx="5"/>
          </p:nvPr>
        </p:nvSpPr>
        <p:spPr>
          <a:xfrm>
            <a:off x="5892840" y="6172200"/>
            <a:ext cx="2844360" cy="367920"/>
          </a:xfrm>
          <a:prstGeom prst="rect">
            <a:avLst/>
          </a:prstGeom>
          <a:noFill/>
          <a:ln w="12600">
            <a:noFill/>
          </a:ln>
        </p:spPr>
        <p:txBody>
          <a:bodyPr lIns="45720" rIns="45720" tIns="45000" bIns="45000" anchor="ctr">
            <a:noAutofit/>
          </a:bodyPr>
          <a:lstStyle>
            <a:lvl1pPr indent="0" algn="r" defTabSz="914400">
              <a:lnSpc>
                <a:spcPct val="100000"/>
              </a:lnSpc>
              <a:buNone/>
              <a:tabLst>
                <a:tab algn="l" pos="0"/>
              </a:tabLst>
              <a:defRPr b="0" lang="en-US" sz="1200" strike="noStrike" u="none">
                <a:solidFill>
                  <a:srgbClr val="888888"/>
                </a:solidFill>
                <a:effectLst/>
                <a:uFillTx/>
                <a:latin typeface="Calibri"/>
                <a:ea typeface="Calibri"/>
              </a:defRPr>
            </a:lvl1pPr>
          </a:lstStyle>
          <a:p>
            <a:pPr indent="0" algn="r" defTabSz="914400">
              <a:lnSpc>
                <a:spcPct val="100000"/>
              </a:lnSpc>
              <a:buNone/>
              <a:tabLst>
                <a:tab algn="l" pos="0"/>
              </a:tabLst>
            </a:pPr>
            <a:fld id="{26161DE8-217F-457A-97B5-BABD511D0103}" type="slidenum">
              <a:rPr b="0" lang="en-US" sz="1200" strike="noStrike" u="none">
                <a:solidFill>
                  <a:srgbClr val="888888"/>
                </a:solidFill>
                <a:effectLst/>
                <a:uFillTx/>
                <a:latin typeface="Calibri"/>
                <a:ea typeface="Calibri"/>
              </a:rPr>
              <a:t>1</a:t>
            </a:fld>
            <a:endParaRPr b="0" lang="en-US" sz="1200" strike="noStrike" u="none">
              <a:solidFill>
                <a:srgbClr val="000000"/>
              </a:solidFill>
              <a:effectLst/>
              <a:uFillTx/>
              <a:latin typeface="Times New Roman"/>
            </a:endParaRPr>
          </a:p>
        </p:txBody>
      </p:sp>
      <p:sp>
        <p:nvSpPr>
          <p:cNvPr id="2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Calibri"/>
              </a:rPr>
              <a:t>Click to edit the title text format</a:t>
            </a:r>
            <a:endParaRPr b="0" lang="en-US" sz="1800" strike="noStrike" u="none">
              <a:solidFill>
                <a:srgbClr val="000000"/>
              </a:solidFill>
              <a:effectLst/>
              <a:uFillTx/>
              <a:latin typeface="Calibri"/>
            </a:endParaRPr>
          </a:p>
        </p:txBody>
      </p:sp>
    </p:spTree>
  </p:cSld>
  <p:clrMap bg1="lt1" tx1="dk1" bg2="lt2" tx2="dk2" accent1="accent1" accent2="accent2" accent3="accent3" accent4="accent4" accent5="accent5" accent6="accent6" hlink="hlink" folHlink="folHlink"/>
  <p:sldLayoutIdLst>
    <p:sldLayoutId id="2147483658"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 name="PlaceHolder 1"/>
          <p:cNvSpPr>
            <a:spLocks noGrp="1"/>
          </p:cNvSpPr>
          <p:nvPr>
            <p:ph type="title"/>
          </p:nvPr>
        </p:nvSpPr>
        <p:spPr>
          <a:xfrm>
            <a:off x="1480320" y="365040"/>
            <a:ext cx="9873000" cy="1325160"/>
          </a:xfrm>
          <a:prstGeom prst="rect">
            <a:avLst/>
          </a:prstGeom>
          <a:noFill/>
          <a:ln w="12600">
            <a:noFill/>
          </a:ln>
        </p:spPr>
        <p:txBody>
          <a:bodyPr lIns="45720" rIns="45720" tIns="45000" bIns="45000" anchor="ctr">
            <a:noAutofit/>
          </a:bodyPr>
          <a:p>
            <a:pPr indent="0" algn="ctr" defTabSz="914400">
              <a:lnSpc>
                <a:spcPct val="90000"/>
              </a:lnSpc>
              <a:buNone/>
              <a:tabLst>
                <a:tab algn="l" pos="0"/>
              </a:tabLst>
            </a:pPr>
            <a:r>
              <a:rPr b="1" lang="en-US" sz="4400" strike="noStrike" u="none">
                <a:solidFill>
                  <a:srgbClr val="000000"/>
                </a:solidFill>
                <a:effectLst/>
                <a:uFillTx/>
                <a:latin typeface="Arial"/>
                <a:ea typeface="Arial"/>
              </a:rPr>
              <a:t>Click To Edit Master Title Style</a:t>
            </a:r>
            <a:endParaRPr b="0" lang="en-US" sz="4400" strike="noStrike" u="none">
              <a:solidFill>
                <a:srgbClr val="000000"/>
              </a:solidFill>
              <a:effectLst/>
              <a:uFillTx/>
              <a:latin typeface="Calibri"/>
            </a:endParaRPr>
          </a:p>
        </p:txBody>
      </p:sp>
      <p:sp>
        <p:nvSpPr>
          <p:cNvPr id="27" name="PlaceHolder 2"/>
          <p:cNvSpPr>
            <a:spLocks noGrp="1"/>
          </p:cNvSpPr>
          <p:nvPr>
            <p:ph type="body"/>
          </p:nvPr>
        </p:nvSpPr>
        <p:spPr>
          <a:xfrm>
            <a:off x="838080" y="1825560"/>
            <a:ext cx="10515240" cy="4350960"/>
          </a:xfrm>
          <a:prstGeom prst="rect">
            <a:avLst/>
          </a:prstGeom>
          <a:noFill/>
          <a:ln w="12600">
            <a:noFill/>
          </a:ln>
        </p:spPr>
        <p:txBody>
          <a:bodyPr lIns="45720" rIns="45720" tIns="45000" bIns="45000" anchor="t">
            <a:noAutofit/>
          </a:bodyPr>
          <a:p>
            <a:pPr marL="228600" indent="-228600" defTabSz="914400">
              <a:lnSpc>
                <a:spcPct val="90000"/>
              </a:lnSpc>
              <a:spcBef>
                <a:spcPts val="1001"/>
              </a:spcBef>
              <a:buClr>
                <a:srgbClr val="000000"/>
              </a:buClr>
              <a:buFont typeface="Arial"/>
              <a:buChar char="•"/>
            </a:pPr>
            <a:r>
              <a:rPr b="0" lang="en-US" sz="2800" strike="noStrike" u="none">
                <a:solidFill>
                  <a:srgbClr val="000000"/>
                </a:solidFill>
                <a:effectLst/>
                <a:uFillTx/>
                <a:latin typeface="Calibri"/>
                <a:ea typeface="Calibri"/>
              </a:rPr>
              <a:t>Body Level One</a:t>
            </a:r>
            <a:endParaRPr b="0" lang="en-US" sz="2800" strike="noStrike" u="none">
              <a:solidFill>
                <a:srgbClr val="000000"/>
              </a:solidFill>
              <a:effectLst/>
              <a:uFillTx/>
              <a:latin typeface="Calibri"/>
            </a:endParaRPr>
          </a:p>
          <a:p>
            <a:pPr lvl="1" marL="723960" indent="-266760" defTabSz="914400">
              <a:lnSpc>
                <a:spcPct val="90000"/>
              </a:lnSpc>
              <a:spcBef>
                <a:spcPts val="1001"/>
              </a:spcBef>
              <a:buClr>
                <a:srgbClr val="000000"/>
              </a:buClr>
              <a:buFont typeface="Arial"/>
              <a:buChar char="•"/>
            </a:pPr>
            <a:r>
              <a:rPr b="0" lang="en-US" sz="2800" strike="noStrike" u="none">
                <a:solidFill>
                  <a:srgbClr val="000000"/>
                </a:solidFill>
                <a:effectLst/>
                <a:uFillTx/>
                <a:latin typeface="Calibri"/>
                <a:ea typeface="Calibri"/>
              </a:rPr>
              <a:t>Body Level Two</a:t>
            </a:r>
            <a:endParaRPr b="0" lang="en-US" sz="2800" strike="noStrike" u="none">
              <a:solidFill>
                <a:srgbClr val="000000"/>
              </a:solidFill>
              <a:effectLst/>
              <a:uFillTx/>
              <a:latin typeface="Calibri"/>
            </a:endParaRPr>
          </a:p>
          <a:p>
            <a:pPr lvl="2" marL="1234440" indent="-320040" defTabSz="914400">
              <a:lnSpc>
                <a:spcPct val="90000"/>
              </a:lnSpc>
              <a:spcBef>
                <a:spcPts val="1001"/>
              </a:spcBef>
              <a:buClr>
                <a:srgbClr val="000000"/>
              </a:buClr>
              <a:buFont typeface="Arial"/>
              <a:buChar char="•"/>
            </a:pPr>
            <a:r>
              <a:rPr b="0" lang="en-US" sz="2800" strike="noStrike" u="none">
                <a:solidFill>
                  <a:srgbClr val="000000"/>
                </a:solidFill>
                <a:effectLst/>
                <a:uFillTx/>
                <a:latin typeface="Calibri"/>
                <a:ea typeface="Calibri"/>
              </a:rPr>
              <a:t>Body Level Three</a:t>
            </a:r>
            <a:endParaRPr b="0" lang="en-US" sz="2800" strike="noStrike" u="none">
              <a:solidFill>
                <a:srgbClr val="000000"/>
              </a:solidFill>
              <a:effectLst/>
              <a:uFillTx/>
              <a:latin typeface="Calibri"/>
            </a:endParaRPr>
          </a:p>
          <a:p>
            <a:pPr lvl="3" marL="1727280" indent="-355680" defTabSz="914400">
              <a:lnSpc>
                <a:spcPct val="90000"/>
              </a:lnSpc>
              <a:spcBef>
                <a:spcPts val="1001"/>
              </a:spcBef>
              <a:buClr>
                <a:srgbClr val="000000"/>
              </a:buClr>
              <a:buFont typeface="Arial"/>
              <a:buChar char="•"/>
            </a:pPr>
            <a:r>
              <a:rPr b="0" lang="en-US" sz="2800" strike="noStrike" u="none">
                <a:solidFill>
                  <a:srgbClr val="000000"/>
                </a:solidFill>
                <a:effectLst/>
                <a:uFillTx/>
                <a:latin typeface="Calibri"/>
                <a:ea typeface="Calibri"/>
              </a:rPr>
              <a:t>Body Level Four</a:t>
            </a:r>
            <a:endParaRPr b="0" lang="en-US" sz="2800" strike="noStrike" u="none">
              <a:solidFill>
                <a:srgbClr val="000000"/>
              </a:solidFill>
              <a:effectLst/>
              <a:uFillTx/>
              <a:latin typeface="Calibri"/>
            </a:endParaRPr>
          </a:p>
          <a:p>
            <a:pPr lvl="4" marL="2184480" indent="-355680" defTabSz="914400">
              <a:lnSpc>
                <a:spcPct val="90000"/>
              </a:lnSpc>
              <a:spcBef>
                <a:spcPts val="1001"/>
              </a:spcBef>
              <a:buClr>
                <a:srgbClr val="000000"/>
              </a:buClr>
              <a:buFont typeface="Arial"/>
              <a:buChar char="•"/>
            </a:pPr>
            <a:r>
              <a:rPr b="0" lang="en-US" sz="2800" strike="noStrike" u="none">
                <a:solidFill>
                  <a:srgbClr val="000000"/>
                </a:solidFill>
                <a:effectLst/>
                <a:uFillTx/>
                <a:latin typeface="Calibri"/>
                <a:ea typeface="Calibri"/>
              </a:rPr>
              <a:t>Body Level Five</a:t>
            </a:r>
            <a:endParaRPr b="0" lang="en-US" sz="2800" strike="noStrike" u="none">
              <a:solidFill>
                <a:srgbClr val="000000"/>
              </a:solidFill>
              <a:effectLst/>
              <a:uFillTx/>
              <a:latin typeface="Times New Roman"/>
            </a:endParaRPr>
          </a:p>
        </p:txBody>
      </p:sp>
      <p:sp>
        <p:nvSpPr>
          <p:cNvPr id="28" name="PlaceHolder 3"/>
          <p:cNvSpPr>
            <a:spLocks noGrp="1"/>
          </p:cNvSpPr>
          <p:nvPr>
            <p:ph type="sldNum" idx="6"/>
          </p:nvPr>
        </p:nvSpPr>
        <p:spPr>
          <a:xfrm>
            <a:off x="11095200" y="6414840"/>
            <a:ext cx="258120" cy="248040"/>
          </a:xfrm>
          <a:prstGeom prst="rect">
            <a:avLst/>
          </a:prstGeom>
          <a:noFill/>
          <a:ln w="12600">
            <a:noFill/>
          </a:ln>
        </p:spPr>
        <p:txBody>
          <a:bodyPr lIns="45720" rIns="45720" tIns="45000" bIns="45000" anchor="ctr">
            <a:noAutofit/>
          </a:bodyPr>
          <a:lstStyle>
            <a:lvl1pPr indent="0" algn="r" defTabSz="914400">
              <a:lnSpc>
                <a:spcPct val="100000"/>
              </a:lnSpc>
              <a:buNone/>
              <a:tabLst>
                <a:tab algn="l" pos="0"/>
              </a:tabLst>
              <a:defRPr b="0" lang="en-US" sz="1200" strike="noStrike" u="none">
                <a:solidFill>
                  <a:srgbClr val="888888"/>
                </a:solidFill>
                <a:effectLst/>
                <a:uFillTx/>
                <a:latin typeface="Calibri"/>
                <a:ea typeface="Calibri"/>
              </a:defRPr>
            </a:lvl1pPr>
          </a:lstStyle>
          <a:p>
            <a:pPr indent="0" algn="r" defTabSz="914400">
              <a:lnSpc>
                <a:spcPct val="100000"/>
              </a:lnSpc>
              <a:buNone/>
              <a:tabLst>
                <a:tab algn="l" pos="0"/>
              </a:tabLst>
            </a:pPr>
            <a:fld id="{EE850F50-8388-4FAC-BD63-BD5E51AFD060}" type="slidenum">
              <a:rPr b="0" lang="en-US" sz="1200" strike="noStrike" u="none">
                <a:solidFill>
                  <a:srgbClr val="888888"/>
                </a:solidFill>
                <a:effectLst/>
                <a:uFillTx/>
                <a:latin typeface="Calibri"/>
                <a:ea typeface="Calibri"/>
              </a:rPr>
              <a:t>1</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60"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831960" y="1709640"/>
            <a:ext cx="10515240" cy="2852280"/>
          </a:xfrm>
          <a:prstGeom prst="rect">
            <a:avLst/>
          </a:prstGeom>
          <a:noFill/>
          <a:ln w="12600">
            <a:noFill/>
          </a:ln>
        </p:spPr>
        <p:txBody>
          <a:bodyPr lIns="45720" rIns="45720" tIns="45000" bIns="45000" anchor="b">
            <a:noAutofit/>
          </a:bodyPr>
          <a:p>
            <a:pPr indent="0" algn="ctr" defTabSz="914400">
              <a:lnSpc>
                <a:spcPct val="90000"/>
              </a:lnSpc>
              <a:buNone/>
              <a:tabLst>
                <a:tab algn="l" pos="0"/>
              </a:tabLst>
            </a:pPr>
            <a:r>
              <a:rPr b="1" lang="en-US" sz="6000" strike="noStrike" u="none">
                <a:solidFill>
                  <a:srgbClr val="000000"/>
                </a:solidFill>
                <a:effectLst/>
                <a:uFillTx/>
                <a:latin typeface="Arial"/>
                <a:ea typeface="Arial"/>
              </a:rPr>
              <a:t>Click To Edit Master Title Style</a:t>
            </a:r>
            <a:endParaRPr b="0" lang="en-US" sz="6000" strike="noStrike" u="none">
              <a:solidFill>
                <a:srgbClr val="000000"/>
              </a:solidFill>
              <a:effectLst/>
              <a:uFillTx/>
              <a:latin typeface="Calibri"/>
            </a:endParaRPr>
          </a:p>
        </p:txBody>
      </p:sp>
      <p:sp>
        <p:nvSpPr>
          <p:cNvPr id="32" name="PlaceHolder 2"/>
          <p:cNvSpPr>
            <a:spLocks noGrp="1"/>
          </p:cNvSpPr>
          <p:nvPr>
            <p:ph type="body"/>
          </p:nvPr>
        </p:nvSpPr>
        <p:spPr>
          <a:xfrm>
            <a:off x="831960" y="4589640"/>
            <a:ext cx="10515240" cy="1499760"/>
          </a:xfrm>
          <a:prstGeom prst="rect">
            <a:avLst/>
          </a:prstGeom>
          <a:noFill/>
          <a:ln w="12600">
            <a:noFill/>
          </a:ln>
        </p:spPr>
        <p:txBody>
          <a:bodyPr lIns="45720" rIns="45720" tIns="45000" bIns="45000" anchor="t">
            <a:noAutofit/>
          </a:bodyPr>
          <a:p>
            <a:pPr indent="0" defTabSz="914400">
              <a:lnSpc>
                <a:spcPct val="90000"/>
              </a:lnSpc>
              <a:spcBef>
                <a:spcPts val="1001"/>
              </a:spcBef>
              <a:buNone/>
              <a:tabLst>
                <a:tab algn="l" pos="0"/>
              </a:tabLst>
            </a:pPr>
            <a:r>
              <a:rPr b="0" lang="en-US" sz="2400" strike="noStrike" u="none">
                <a:solidFill>
                  <a:srgbClr val="888888"/>
                </a:solidFill>
                <a:effectLst/>
                <a:uFillTx/>
                <a:latin typeface="Calibri"/>
                <a:ea typeface="Calibri"/>
              </a:rPr>
              <a:t>Body Level One</a:t>
            </a:r>
            <a:endParaRPr b="0" lang="en-US" sz="2400" strike="noStrike" u="none">
              <a:solidFill>
                <a:srgbClr val="000000"/>
              </a:solidFill>
              <a:effectLst/>
              <a:uFillTx/>
              <a:latin typeface="Calibri"/>
            </a:endParaRPr>
          </a:p>
          <a:p>
            <a:pPr indent="0" defTabSz="914400">
              <a:lnSpc>
                <a:spcPct val="90000"/>
              </a:lnSpc>
              <a:spcBef>
                <a:spcPts val="1001"/>
              </a:spcBef>
              <a:buNone/>
              <a:tabLst>
                <a:tab algn="l" pos="0"/>
              </a:tabLst>
            </a:pPr>
            <a:r>
              <a:rPr b="0" lang="en-US" sz="2400" strike="noStrike" u="none">
                <a:solidFill>
                  <a:srgbClr val="888888"/>
                </a:solidFill>
                <a:effectLst/>
                <a:uFillTx/>
                <a:latin typeface="Calibri"/>
                <a:ea typeface="Calibri"/>
              </a:rPr>
              <a:t>Body Level Two</a:t>
            </a:r>
            <a:endParaRPr b="0" lang="en-US" sz="2400" strike="noStrike" u="none">
              <a:solidFill>
                <a:srgbClr val="000000"/>
              </a:solidFill>
              <a:effectLst/>
              <a:uFillTx/>
              <a:latin typeface="Calibri"/>
            </a:endParaRPr>
          </a:p>
          <a:p>
            <a:pPr indent="0" defTabSz="914400">
              <a:lnSpc>
                <a:spcPct val="90000"/>
              </a:lnSpc>
              <a:spcBef>
                <a:spcPts val="1001"/>
              </a:spcBef>
              <a:buNone/>
              <a:tabLst>
                <a:tab algn="l" pos="0"/>
              </a:tabLst>
            </a:pPr>
            <a:r>
              <a:rPr b="0" lang="en-US" sz="2400" strike="noStrike" u="none">
                <a:solidFill>
                  <a:srgbClr val="888888"/>
                </a:solidFill>
                <a:effectLst/>
                <a:uFillTx/>
                <a:latin typeface="Calibri"/>
                <a:ea typeface="Calibri"/>
              </a:rPr>
              <a:t>Body Level Three</a:t>
            </a:r>
            <a:endParaRPr b="0" lang="en-US" sz="2400" strike="noStrike" u="none">
              <a:solidFill>
                <a:srgbClr val="000000"/>
              </a:solidFill>
              <a:effectLst/>
              <a:uFillTx/>
              <a:latin typeface="Calibri"/>
            </a:endParaRPr>
          </a:p>
          <a:p>
            <a:pPr indent="0" defTabSz="914400">
              <a:lnSpc>
                <a:spcPct val="90000"/>
              </a:lnSpc>
              <a:spcBef>
                <a:spcPts val="1001"/>
              </a:spcBef>
              <a:buNone/>
              <a:tabLst>
                <a:tab algn="l" pos="0"/>
              </a:tabLst>
            </a:pPr>
            <a:r>
              <a:rPr b="0" lang="en-US" sz="2400" strike="noStrike" u="none">
                <a:solidFill>
                  <a:srgbClr val="888888"/>
                </a:solidFill>
                <a:effectLst/>
                <a:uFillTx/>
                <a:latin typeface="Calibri"/>
                <a:ea typeface="Calibri"/>
              </a:rPr>
              <a:t>Body Level Four</a:t>
            </a:r>
            <a:endParaRPr b="0" lang="en-US" sz="2400" strike="noStrike" u="none">
              <a:solidFill>
                <a:srgbClr val="000000"/>
              </a:solidFill>
              <a:effectLst/>
              <a:uFillTx/>
              <a:latin typeface="Calibri"/>
            </a:endParaRPr>
          </a:p>
          <a:p>
            <a:pPr indent="0" defTabSz="914400">
              <a:lnSpc>
                <a:spcPct val="90000"/>
              </a:lnSpc>
              <a:spcBef>
                <a:spcPts val="1001"/>
              </a:spcBef>
              <a:buNone/>
              <a:tabLst>
                <a:tab algn="l" pos="0"/>
              </a:tabLst>
            </a:pPr>
            <a:r>
              <a:rPr b="0" lang="en-US" sz="2400" strike="noStrike" u="none">
                <a:solidFill>
                  <a:srgbClr val="888888"/>
                </a:solidFill>
                <a:effectLst/>
                <a:uFillTx/>
                <a:latin typeface="Calibri"/>
                <a:ea typeface="Calibri"/>
              </a:rPr>
              <a:t>Body Level Five</a:t>
            </a:r>
            <a:endParaRPr b="0" lang="en-US" sz="2400" strike="noStrike" u="none">
              <a:solidFill>
                <a:srgbClr val="000000"/>
              </a:solidFill>
              <a:effectLst/>
              <a:uFillTx/>
              <a:latin typeface="Calibri"/>
            </a:endParaRPr>
          </a:p>
        </p:txBody>
      </p:sp>
      <p:sp>
        <p:nvSpPr>
          <p:cNvPr id="33" name="PlaceHolder 3"/>
          <p:cNvSpPr>
            <a:spLocks noGrp="1"/>
          </p:cNvSpPr>
          <p:nvPr>
            <p:ph type="sldNum" idx="7"/>
          </p:nvPr>
        </p:nvSpPr>
        <p:spPr>
          <a:xfrm>
            <a:off x="11095200" y="6414840"/>
            <a:ext cx="258120" cy="248040"/>
          </a:xfrm>
          <a:prstGeom prst="rect">
            <a:avLst/>
          </a:prstGeom>
          <a:noFill/>
          <a:ln w="12600">
            <a:noFill/>
          </a:ln>
        </p:spPr>
        <p:txBody>
          <a:bodyPr lIns="45720" rIns="45720" tIns="45000" bIns="45000" anchor="ctr">
            <a:noAutofit/>
          </a:bodyPr>
          <a:lstStyle>
            <a:lvl1pPr indent="0" algn="r" defTabSz="914400">
              <a:lnSpc>
                <a:spcPct val="100000"/>
              </a:lnSpc>
              <a:buNone/>
              <a:tabLst>
                <a:tab algn="l" pos="0"/>
              </a:tabLst>
              <a:defRPr b="0" lang="en-US" sz="1200" strike="noStrike" u="none">
                <a:solidFill>
                  <a:srgbClr val="888888"/>
                </a:solidFill>
                <a:effectLst/>
                <a:uFillTx/>
                <a:latin typeface="Calibri"/>
                <a:ea typeface="Calibri"/>
              </a:defRPr>
            </a:lvl1pPr>
          </a:lstStyle>
          <a:p>
            <a:pPr indent="0" algn="r" defTabSz="914400">
              <a:lnSpc>
                <a:spcPct val="100000"/>
              </a:lnSpc>
              <a:buNone/>
              <a:tabLst>
                <a:tab algn="l" pos="0"/>
              </a:tabLst>
            </a:pPr>
            <a:fld id="{F740CC5C-D56B-4D69-8C77-9E82640F5123}" type="slidenum">
              <a:rPr b="0" lang="en-US" sz="1200" strike="noStrike" u="none">
                <a:solidFill>
                  <a:srgbClr val="888888"/>
                </a:solidFill>
                <a:effectLst/>
                <a:uFillTx/>
                <a:latin typeface="Calibri"/>
                <a:ea typeface="Calibri"/>
              </a:rPr>
              <a:t>1</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62"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1480320" y="365040"/>
            <a:ext cx="9873000" cy="1325160"/>
          </a:xfrm>
          <a:prstGeom prst="rect">
            <a:avLst/>
          </a:prstGeom>
          <a:noFill/>
          <a:ln w="12600">
            <a:noFill/>
          </a:ln>
        </p:spPr>
        <p:txBody>
          <a:bodyPr lIns="45720" rIns="45720" tIns="45000" bIns="45000" anchor="ctr">
            <a:noAutofit/>
          </a:bodyPr>
          <a:p>
            <a:pPr indent="0" algn="ctr" defTabSz="914400">
              <a:lnSpc>
                <a:spcPct val="90000"/>
              </a:lnSpc>
              <a:buNone/>
              <a:tabLst>
                <a:tab algn="l" pos="0"/>
              </a:tabLst>
            </a:pPr>
            <a:r>
              <a:rPr b="1" lang="en-US" sz="4400" strike="noStrike" u="none">
                <a:solidFill>
                  <a:srgbClr val="000000"/>
                </a:solidFill>
                <a:effectLst/>
                <a:uFillTx/>
                <a:latin typeface="Arial"/>
                <a:ea typeface="Arial"/>
              </a:rPr>
              <a:t>Click To Edit Master Title Style</a:t>
            </a:r>
            <a:endParaRPr b="0" lang="en-US" sz="4400" strike="noStrike" u="none">
              <a:solidFill>
                <a:srgbClr val="000000"/>
              </a:solidFill>
              <a:effectLst/>
              <a:uFillTx/>
              <a:latin typeface="Calibri"/>
            </a:endParaRPr>
          </a:p>
        </p:txBody>
      </p:sp>
      <p:sp>
        <p:nvSpPr>
          <p:cNvPr id="37" name="PlaceHolder 2"/>
          <p:cNvSpPr>
            <a:spLocks noGrp="1"/>
          </p:cNvSpPr>
          <p:nvPr>
            <p:ph type="body"/>
          </p:nvPr>
        </p:nvSpPr>
        <p:spPr>
          <a:xfrm>
            <a:off x="838080" y="1825560"/>
            <a:ext cx="5181120" cy="4350960"/>
          </a:xfrm>
          <a:prstGeom prst="rect">
            <a:avLst/>
          </a:prstGeom>
          <a:noFill/>
          <a:ln w="12600">
            <a:noFill/>
          </a:ln>
        </p:spPr>
        <p:txBody>
          <a:bodyPr lIns="45720" rIns="45720" tIns="45000" bIns="45000" anchor="t">
            <a:noAutofit/>
          </a:bodyPr>
          <a:p>
            <a:pPr marL="228600" indent="-228600" defTabSz="914400">
              <a:lnSpc>
                <a:spcPct val="90000"/>
              </a:lnSpc>
              <a:spcBef>
                <a:spcPts val="1001"/>
              </a:spcBef>
              <a:buClr>
                <a:srgbClr val="000000"/>
              </a:buClr>
              <a:buFont typeface="Arial"/>
              <a:buChar char="•"/>
            </a:pPr>
            <a:r>
              <a:rPr b="0" lang="en-US" sz="2800" strike="noStrike" u="none">
                <a:solidFill>
                  <a:srgbClr val="000000"/>
                </a:solidFill>
                <a:effectLst/>
                <a:uFillTx/>
                <a:latin typeface="Calibri"/>
                <a:ea typeface="Calibri"/>
              </a:rPr>
              <a:t>Body Level One</a:t>
            </a:r>
            <a:endParaRPr b="0" lang="en-US" sz="2800" strike="noStrike" u="none">
              <a:solidFill>
                <a:srgbClr val="000000"/>
              </a:solidFill>
              <a:effectLst/>
              <a:uFillTx/>
              <a:latin typeface="Calibri"/>
            </a:endParaRPr>
          </a:p>
          <a:p>
            <a:pPr lvl="1" marL="723960" indent="-266760" defTabSz="914400">
              <a:lnSpc>
                <a:spcPct val="90000"/>
              </a:lnSpc>
              <a:spcBef>
                <a:spcPts val="1001"/>
              </a:spcBef>
              <a:buClr>
                <a:srgbClr val="000000"/>
              </a:buClr>
              <a:buFont typeface="Arial"/>
              <a:buChar char="•"/>
            </a:pPr>
            <a:r>
              <a:rPr b="0" lang="en-US" sz="2800" strike="noStrike" u="none">
                <a:solidFill>
                  <a:srgbClr val="000000"/>
                </a:solidFill>
                <a:effectLst/>
                <a:uFillTx/>
                <a:latin typeface="Calibri"/>
                <a:ea typeface="Calibri"/>
              </a:rPr>
              <a:t>Body Level Two</a:t>
            </a:r>
            <a:endParaRPr b="0" lang="en-US" sz="2800" strike="noStrike" u="none">
              <a:solidFill>
                <a:srgbClr val="000000"/>
              </a:solidFill>
              <a:effectLst/>
              <a:uFillTx/>
              <a:latin typeface="Calibri"/>
            </a:endParaRPr>
          </a:p>
          <a:p>
            <a:pPr lvl="2" marL="1234440" indent="-320040" defTabSz="914400">
              <a:lnSpc>
                <a:spcPct val="90000"/>
              </a:lnSpc>
              <a:spcBef>
                <a:spcPts val="1001"/>
              </a:spcBef>
              <a:buClr>
                <a:srgbClr val="000000"/>
              </a:buClr>
              <a:buFont typeface="Arial"/>
              <a:buChar char="•"/>
            </a:pPr>
            <a:r>
              <a:rPr b="0" lang="en-US" sz="2800" strike="noStrike" u="none">
                <a:solidFill>
                  <a:srgbClr val="000000"/>
                </a:solidFill>
                <a:effectLst/>
                <a:uFillTx/>
                <a:latin typeface="Calibri"/>
                <a:ea typeface="Calibri"/>
              </a:rPr>
              <a:t>Body Level Three</a:t>
            </a:r>
            <a:endParaRPr b="0" lang="en-US" sz="2800" strike="noStrike" u="none">
              <a:solidFill>
                <a:srgbClr val="000000"/>
              </a:solidFill>
              <a:effectLst/>
              <a:uFillTx/>
              <a:latin typeface="Calibri"/>
            </a:endParaRPr>
          </a:p>
          <a:p>
            <a:pPr lvl="3" marL="1727280" indent="-355680" defTabSz="914400">
              <a:lnSpc>
                <a:spcPct val="90000"/>
              </a:lnSpc>
              <a:spcBef>
                <a:spcPts val="1001"/>
              </a:spcBef>
              <a:buClr>
                <a:srgbClr val="000000"/>
              </a:buClr>
              <a:buFont typeface="Arial"/>
              <a:buChar char="•"/>
            </a:pPr>
            <a:r>
              <a:rPr b="0" lang="en-US" sz="2800" strike="noStrike" u="none">
                <a:solidFill>
                  <a:srgbClr val="000000"/>
                </a:solidFill>
                <a:effectLst/>
                <a:uFillTx/>
                <a:latin typeface="Calibri"/>
                <a:ea typeface="Calibri"/>
              </a:rPr>
              <a:t>Body Level Four</a:t>
            </a:r>
            <a:endParaRPr b="0" lang="en-US" sz="2800" strike="noStrike" u="none">
              <a:solidFill>
                <a:srgbClr val="000000"/>
              </a:solidFill>
              <a:effectLst/>
              <a:uFillTx/>
              <a:latin typeface="Calibri"/>
            </a:endParaRPr>
          </a:p>
          <a:p>
            <a:pPr lvl="4" marL="2184480" indent="-355680" defTabSz="914400">
              <a:lnSpc>
                <a:spcPct val="90000"/>
              </a:lnSpc>
              <a:spcBef>
                <a:spcPts val="1001"/>
              </a:spcBef>
              <a:buClr>
                <a:srgbClr val="000000"/>
              </a:buClr>
              <a:buFont typeface="Arial"/>
              <a:buChar char="•"/>
            </a:pPr>
            <a:r>
              <a:rPr b="0" lang="en-US" sz="2800" strike="noStrike" u="none">
                <a:solidFill>
                  <a:srgbClr val="000000"/>
                </a:solidFill>
                <a:effectLst/>
                <a:uFillTx/>
                <a:latin typeface="Calibri"/>
                <a:ea typeface="Calibri"/>
              </a:rPr>
              <a:t>Body Level Five</a:t>
            </a:r>
            <a:endParaRPr b="0" lang="en-US" sz="2800" strike="noStrike" u="none">
              <a:solidFill>
                <a:srgbClr val="000000"/>
              </a:solidFill>
              <a:effectLst/>
              <a:uFillTx/>
              <a:latin typeface="Times New Roman"/>
            </a:endParaRPr>
          </a:p>
        </p:txBody>
      </p:sp>
      <p:sp>
        <p:nvSpPr>
          <p:cNvPr id="38" name="PlaceHolder 3"/>
          <p:cNvSpPr>
            <a:spLocks noGrp="1"/>
          </p:cNvSpPr>
          <p:nvPr>
            <p:ph type="sldNum" idx="8"/>
          </p:nvPr>
        </p:nvSpPr>
        <p:spPr>
          <a:xfrm>
            <a:off x="11095200" y="6414840"/>
            <a:ext cx="258120" cy="248040"/>
          </a:xfrm>
          <a:prstGeom prst="rect">
            <a:avLst/>
          </a:prstGeom>
          <a:noFill/>
          <a:ln w="12600">
            <a:noFill/>
          </a:ln>
        </p:spPr>
        <p:txBody>
          <a:bodyPr lIns="45720" rIns="45720" tIns="45000" bIns="45000" anchor="ctr">
            <a:noAutofit/>
          </a:bodyPr>
          <a:lstStyle>
            <a:lvl1pPr indent="0" algn="r" defTabSz="914400">
              <a:lnSpc>
                <a:spcPct val="100000"/>
              </a:lnSpc>
              <a:buNone/>
              <a:tabLst>
                <a:tab algn="l" pos="0"/>
              </a:tabLst>
              <a:defRPr b="0" lang="en-US" sz="1200" strike="noStrike" u="none">
                <a:solidFill>
                  <a:srgbClr val="888888"/>
                </a:solidFill>
                <a:effectLst/>
                <a:uFillTx/>
                <a:latin typeface="Calibri"/>
                <a:ea typeface="Calibri"/>
              </a:defRPr>
            </a:lvl1pPr>
          </a:lstStyle>
          <a:p>
            <a:pPr indent="0" algn="r" defTabSz="914400">
              <a:lnSpc>
                <a:spcPct val="100000"/>
              </a:lnSpc>
              <a:buNone/>
              <a:tabLst>
                <a:tab algn="l" pos="0"/>
              </a:tabLst>
            </a:pPr>
            <a:fld id="{CA13C2C6-FEAB-497E-BDAF-82E78F6D7A04}" type="slidenum">
              <a:rPr b="0" lang="en-US" sz="1200" strike="noStrike" u="none">
                <a:solidFill>
                  <a:srgbClr val="888888"/>
                </a:solidFill>
                <a:effectLst/>
                <a:uFillTx/>
                <a:latin typeface="Calibri"/>
                <a:ea typeface="Calibri"/>
              </a:rPr>
              <a:t>1</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64"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1514520" y="365040"/>
            <a:ext cx="9840600" cy="1325160"/>
          </a:xfrm>
          <a:prstGeom prst="rect">
            <a:avLst/>
          </a:prstGeom>
          <a:noFill/>
          <a:ln w="12600">
            <a:noFill/>
          </a:ln>
        </p:spPr>
        <p:txBody>
          <a:bodyPr lIns="45720" rIns="45720" tIns="45000" bIns="45000" anchor="ctr">
            <a:noAutofit/>
          </a:bodyPr>
          <a:p>
            <a:pPr indent="0" algn="ctr" defTabSz="914400">
              <a:lnSpc>
                <a:spcPct val="90000"/>
              </a:lnSpc>
              <a:buNone/>
              <a:tabLst>
                <a:tab algn="l" pos="0"/>
              </a:tabLst>
            </a:pPr>
            <a:r>
              <a:rPr b="1" lang="en-US" sz="4400" strike="noStrike" u="none">
                <a:solidFill>
                  <a:srgbClr val="000000"/>
                </a:solidFill>
                <a:effectLst/>
                <a:uFillTx/>
                <a:latin typeface="Arial"/>
                <a:ea typeface="Arial"/>
              </a:rPr>
              <a:t>Click To Edit Master Title Style</a:t>
            </a:r>
            <a:endParaRPr b="0" lang="en-US" sz="4400" strike="noStrike" u="none">
              <a:solidFill>
                <a:srgbClr val="000000"/>
              </a:solidFill>
              <a:effectLst/>
              <a:uFillTx/>
              <a:latin typeface="Calibri"/>
            </a:endParaRPr>
          </a:p>
        </p:txBody>
      </p:sp>
      <p:sp>
        <p:nvSpPr>
          <p:cNvPr id="42" name="PlaceHolder 2"/>
          <p:cNvSpPr>
            <a:spLocks noGrp="1"/>
          </p:cNvSpPr>
          <p:nvPr>
            <p:ph type="body"/>
          </p:nvPr>
        </p:nvSpPr>
        <p:spPr>
          <a:xfrm>
            <a:off x="839880" y="1681200"/>
            <a:ext cx="5157360" cy="823680"/>
          </a:xfrm>
          <a:prstGeom prst="rect">
            <a:avLst/>
          </a:prstGeom>
          <a:noFill/>
          <a:ln w="12600">
            <a:noFill/>
          </a:ln>
        </p:spPr>
        <p:txBody>
          <a:bodyPr lIns="45720" rIns="45720" tIns="45000" bIns="45000" anchor="b">
            <a:noAutofit/>
          </a:bodyPr>
          <a:p>
            <a:pPr indent="0" defTabSz="914400">
              <a:lnSpc>
                <a:spcPct val="90000"/>
              </a:lnSpc>
              <a:spcBef>
                <a:spcPts val="1001"/>
              </a:spcBef>
              <a:buNone/>
              <a:tabLst>
                <a:tab algn="l" pos="0"/>
              </a:tabLst>
            </a:pPr>
            <a:r>
              <a:rPr b="1" lang="en-US" sz="2400" strike="noStrike" u="none">
                <a:solidFill>
                  <a:srgbClr val="000000"/>
                </a:solidFill>
                <a:effectLst/>
                <a:uFillTx/>
                <a:latin typeface="Calibri"/>
                <a:ea typeface="Calibri"/>
              </a:rPr>
              <a:t>Body Level One</a:t>
            </a:r>
            <a:endParaRPr b="0" lang="en-US" sz="2400" strike="noStrike" u="none">
              <a:solidFill>
                <a:srgbClr val="000000"/>
              </a:solidFill>
              <a:effectLst/>
              <a:uFillTx/>
              <a:latin typeface="Calibri"/>
            </a:endParaRPr>
          </a:p>
          <a:p>
            <a:pPr indent="0" defTabSz="914400">
              <a:lnSpc>
                <a:spcPct val="90000"/>
              </a:lnSpc>
              <a:spcBef>
                <a:spcPts val="1001"/>
              </a:spcBef>
              <a:buNone/>
              <a:tabLst>
                <a:tab algn="l" pos="0"/>
              </a:tabLst>
            </a:pPr>
            <a:r>
              <a:rPr b="1" lang="en-US" sz="2400" strike="noStrike" u="none">
                <a:solidFill>
                  <a:srgbClr val="000000"/>
                </a:solidFill>
                <a:effectLst/>
                <a:uFillTx/>
                <a:latin typeface="Calibri"/>
                <a:ea typeface="Calibri"/>
              </a:rPr>
              <a:t>Body Level Two</a:t>
            </a:r>
            <a:endParaRPr b="0" lang="en-US" sz="2400" strike="noStrike" u="none">
              <a:solidFill>
                <a:srgbClr val="000000"/>
              </a:solidFill>
              <a:effectLst/>
              <a:uFillTx/>
              <a:latin typeface="Calibri"/>
            </a:endParaRPr>
          </a:p>
          <a:p>
            <a:pPr indent="0" defTabSz="914400">
              <a:lnSpc>
                <a:spcPct val="90000"/>
              </a:lnSpc>
              <a:spcBef>
                <a:spcPts val="1001"/>
              </a:spcBef>
              <a:buNone/>
              <a:tabLst>
                <a:tab algn="l" pos="0"/>
              </a:tabLst>
            </a:pPr>
            <a:r>
              <a:rPr b="1" lang="en-US" sz="2400" strike="noStrike" u="none">
                <a:solidFill>
                  <a:srgbClr val="000000"/>
                </a:solidFill>
                <a:effectLst/>
                <a:uFillTx/>
                <a:latin typeface="Calibri"/>
                <a:ea typeface="Calibri"/>
              </a:rPr>
              <a:t>Body Level Three</a:t>
            </a:r>
            <a:endParaRPr b="0" lang="en-US" sz="2400" strike="noStrike" u="none">
              <a:solidFill>
                <a:srgbClr val="000000"/>
              </a:solidFill>
              <a:effectLst/>
              <a:uFillTx/>
              <a:latin typeface="Calibri"/>
            </a:endParaRPr>
          </a:p>
          <a:p>
            <a:pPr indent="0" defTabSz="914400">
              <a:lnSpc>
                <a:spcPct val="90000"/>
              </a:lnSpc>
              <a:spcBef>
                <a:spcPts val="1001"/>
              </a:spcBef>
              <a:buNone/>
              <a:tabLst>
                <a:tab algn="l" pos="0"/>
              </a:tabLst>
            </a:pPr>
            <a:r>
              <a:rPr b="1" lang="en-US" sz="2400" strike="noStrike" u="none">
                <a:solidFill>
                  <a:srgbClr val="000000"/>
                </a:solidFill>
                <a:effectLst/>
                <a:uFillTx/>
                <a:latin typeface="Calibri"/>
                <a:ea typeface="Calibri"/>
              </a:rPr>
              <a:t>Body Level Four</a:t>
            </a:r>
            <a:endParaRPr b="0" lang="en-US" sz="2400" strike="noStrike" u="none">
              <a:solidFill>
                <a:srgbClr val="000000"/>
              </a:solidFill>
              <a:effectLst/>
              <a:uFillTx/>
              <a:latin typeface="Calibri"/>
            </a:endParaRPr>
          </a:p>
          <a:p>
            <a:pPr indent="0" defTabSz="914400">
              <a:lnSpc>
                <a:spcPct val="90000"/>
              </a:lnSpc>
              <a:spcBef>
                <a:spcPts val="1001"/>
              </a:spcBef>
              <a:buNone/>
              <a:tabLst>
                <a:tab algn="l" pos="0"/>
              </a:tabLst>
            </a:pPr>
            <a:r>
              <a:rPr b="1" lang="en-US" sz="2400" strike="noStrike" u="none">
                <a:solidFill>
                  <a:srgbClr val="000000"/>
                </a:solidFill>
                <a:effectLst/>
                <a:uFillTx/>
                <a:latin typeface="Calibri"/>
                <a:ea typeface="Calibri"/>
              </a:rPr>
              <a:t>Body Level Five</a:t>
            </a:r>
            <a:endParaRPr b="0" lang="en-US" sz="2400" strike="noStrike" u="none">
              <a:solidFill>
                <a:srgbClr val="000000"/>
              </a:solidFill>
              <a:effectLst/>
              <a:uFillTx/>
              <a:latin typeface="Calibri"/>
            </a:endParaRPr>
          </a:p>
        </p:txBody>
      </p:sp>
      <p:sp>
        <p:nvSpPr>
          <p:cNvPr id="43" name="PlaceHolder 3"/>
          <p:cNvSpPr>
            <a:spLocks noGrp="1"/>
          </p:cNvSpPr>
          <p:nvPr>
            <p:ph type="body"/>
          </p:nvPr>
        </p:nvSpPr>
        <p:spPr>
          <a:xfrm>
            <a:off x="6172200" y="1681200"/>
            <a:ext cx="5182920" cy="823680"/>
          </a:xfrm>
          <a:prstGeom prst="rect">
            <a:avLst/>
          </a:prstGeom>
          <a:noFill/>
          <a:ln w="12600">
            <a:noFill/>
          </a:ln>
        </p:spPr>
        <p:txBody>
          <a:bodyPr lIns="45720" rIns="45720" tIns="45000" bIns="45000" anchor="b">
            <a:noAutofit/>
          </a:bodyPr>
          <a:p>
            <a:pPr marL="432000" indent="-324000">
              <a:lnSpc>
                <a:spcPct val="90000"/>
              </a:lnSpc>
              <a:spcBef>
                <a:spcPts val="1417"/>
              </a:spcBef>
              <a:buClr>
                <a:srgbClr val="000000"/>
              </a:buClr>
              <a:buSzPct val="45000"/>
              <a:buFont typeface="Wingdings" charset="2"/>
              <a:buChar char=""/>
            </a:pPr>
            <a:r>
              <a:rPr b="0" lang="en-US" sz="2800" strike="noStrike" u="none">
                <a:solidFill>
                  <a:srgbClr val="000000"/>
                </a:solidFill>
                <a:effectLst/>
                <a:uFillTx/>
                <a:latin typeface="Calibri"/>
              </a:rPr>
              <a:t>Click to edit the outline text format</a:t>
            </a:r>
            <a:endParaRPr b="0" lang="en-US" sz="2800" strike="noStrike" u="none">
              <a:solidFill>
                <a:srgbClr val="000000"/>
              </a:solidFill>
              <a:effectLst/>
              <a:uFillTx/>
              <a:latin typeface="Calibri"/>
            </a:endParaRPr>
          </a:p>
          <a:p>
            <a:pPr lvl="1" marL="432000" indent="-216000">
              <a:lnSpc>
                <a:spcPct val="90000"/>
              </a:lnSpc>
              <a:spcBef>
                <a:spcPts val="1134"/>
              </a:spcBef>
              <a:buClr>
                <a:srgbClr val="000000"/>
              </a:buClr>
              <a:buSzPct val="45000"/>
              <a:buFont typeface="Wingdings" charset="2"/>
              <a:buChar char=""/>
            </a:pPr>
            <a:r>
              <a:rPr b="0" lang="en-US" sz="2800" strike="noStrike" u="none">
                <a:solidFill>
                  <a:srgbClr val="000000"/>
                </a:solidFill>
                <a:effectLst/>
                <a:uFillTx/>
                <a:latin typeface="Calibri"/>
              </a:rPr>
              <a:t>Second Outline Level</a:t>
            </a:r>
            <a:endParaRPr b="0" lang="en-US" sz="2800" strike="noStrike" u="none">
              <a:solidFill>
                <a:srgbClr val="000000"/>
              </a:solidFill>
              <a:effectLst/>
              <a:uFillTx/>
              <a:latin typeface="Calibri"/>
            </a:endParaRPr>
          </a:p>
          <a:p>
            <a:pPr lvl="2" marL="648000" indent="-216000">
              <a:lnSpc>
                <a:spcPct val="90000"/>
              </a:lnSpc>
              <a:spcBef>
                <a:spcPts val="850"/>
              </a:spcBef>
              <a:buClr>
                <a:srgbClr val="000000"/>
              </a:buClr>
              <a:buSzPct val="45000"/>
              <a:buFont typeface="Wingdings" charset="2"/>
              <a:buChar char=""/>
            </a:pPr>
            <a:r>
              <a:rPr b="0" lang="en-US" sz="2800" strike="noStrike" u="none">
                <a:solidFill>
                  <a:srgbClr val="000000"/>
                </a:solidFill>
                <a:effectLst/>
                <a:uFillTx/>
                <a:latin typeface="Calibri"/>
              </a:rPr>
              <a:t>Third Outline Level</a:t>
            </a:r>
            <a:endParaRPr b="0" lang="en-US" sz="2800" strike="noStrike" u="none">
              <a:solidFill>
                <a:srgbClr val="000000"/>
              </a:solidFill>
              <a:effectLst/>
              <a:uFillTx/>
              <a:latin typeface="Calibri"/>
            </a:endParaRPr>
          </a:p>
          <a:p>
            <a:pPr lvl="3" marL="864000" indent="-216000">
              <a:lnSpc>
                <a:spcPct val="90000"/>
              </a:lnSpc>
              <a:spcBef>
                <a:spcPts val="567"/>
              </a:spcBef>
              <a:buClr>
                <a:srgbClr val="000000"/>
              </a:buClr>
              <a:buSzPct val="45000"/>
              <a:buFont typeface="Wingdings" charset="2"/>
              <a:buChar char=""/>
            </a:pPr>
            <a:r>
              <a:rPr b="0" lang="en-US" sz="2800" strike="noStrike" u="none">
                <a:solidFill>
                  <a:srgbClr val="000000"/>
                </a:solidFill>
                <a:effectLst/>
                <a:uFillTx/>
                <a:latin typeface="Calibri"/>
              </a:rPr>
              <a:t>Fourth Outline Level</a:t>
            </a:r>
            <a:endParaRPr b="0" lang="en-US" sz="2800" strike="noStrike" u="none">
              <a:solidFill>
                <a:srgbClr val="000000"/>
              </a:solidFill>
              <a:effectLst/>
              <a:uFillTx/>
              <a:latin typeface="Calibri"/>
            </a:endParaRPr>
          </a:p>
          <a:p>
            <a:pPr lvl="4" marL="1080000" indent="-216000">
              <a:spcBef>
                <a:spcPts val="283"/>
              </a:spcBef>
              <a:buClr>
                <a:srgbClr val="000000"/>
              </a:buClr>
              <a:buSzPct val="45000"/>
              <a:buFont typeface="Wingdings" charset="2"/>
              <a:buChar char=""/>
            </a:pPr>
            <a:r>
              <a:rPr b="0" lang="en-US" sz="2800" strike="noStrike" u="none">
                <a:solidFill>
                  <a:srgbClr val="000000"/>
                </a:solidFill>
                <a:effectLst/>
                <a:uFillTx/>
                <a:latin typeface="Times New Roman"/>
              </a:rPr>
              <a:t>Fifth Outline Level</a:t>
            </a:r>
            <a:endParaRPr b="0" lang="en-US" sz="2800" strike="noStrike" u="none">
              <a:solidFill>
                <a:srgbClr val="000000"/>
              </a:solidFill>
              <a:effectLst/>
              <a:uFillTx/>
              <a:latin typeface="Times New Roman"/>
            </a:endParaRPr>
          </a:p>
          <a:p>
            <a:pPr lvl="5" marL="1296000" indent="-216000">
              <a:spcBef>
                <a:spcPts val="283"/>
              </a:spcBef>
              <a:buClr>
                <a:srgbClr val="000000"/>
              </a:buClr>
              <a:buSzPct val="45000"/>
              <a:buFont typeface="Wingdings" charset="2"/>
              <a:buChar char=""/>
            </a:pPr>
            <a:r>
              <a:rPr b="0" lang="en-US" sz="2800" strike="noStrike" u="none">
                <a:solidFill>
                  <a:srgbClr val="000000"/>
                </a:solidFill>
                <a:effectLst/>
                <a:uFillTx/>
                <a:latin typeface="Times New Roman"/>
              </a:rPr>
              <a:t>Sixth Outline Level</a:t>
            </a:r>
            <a:endParaRPr b="0" lang="en-US" sz="2800" strike="noStrike" u="none">
              <a:solidFill>
                <a:srgbClr val="000000"/>
              </a:solidFill>
              <a:effectLst/>
              <a:uFillTx/>
              <a:latin typeface="Times New Roman"/>
            </a:endParaRPr>
          </a:p>
          <a:p>
            <a:pPr lvl="6" marL="1512000" indent="-216000">
              <a:spcBef>
                <a:spcPts val="283"/>
              </a:spcBef>
              <a:buClr>
                <a:srgbClr val="000000"/>
              </a:buClr>
              <a:buSzPct val="45000"/>
              <a:buFont typeface="Wingdings" charset="2"/>
              <a:buChar char=""/>
            </a:pPr>
            <a:r>
              <a:rPr b="0" lang="en-US" sz="2800" strike="noStrike" u="none">
                <a:solidFill>
                  <a:srgbClr val="000000"/>
                </a:solidFill>
                <a:effectLst/>
                <a:uFillTx/>
                <a:latin typeface="Times New Roman"/>
              </a:rPr>
              <a:t>Seventh Outline Level</a:t>
            </a:r>
            <a:endParaRPr b="0" lang="en-US" sz="2800" strike="noStrike" u="none">
              <a:solidFill>
                <a:srgbClr val="000000"/>
              </a:solidFill>
              <a:effectLst/>
              <a:uFillTx/>
              <a:latin typeface="Times New Roman"/>
            </a:endParaRPr>
          </a:p>
        </p:txBody>
      </p:sp>
      <p:sp>
        <p:nvSpPr>
          <p:cNvPr id="44" name="PlaceHolder 4"/>
          <p:cNvSpPr>
            <a:spLocks noGrp="1"/>
          </p:cNvSpPr>
          <p:nvPr>
            <p:ph type="sldNum" idx="9"/>
          </p:nvPr>
        </p:nvSpPr>
        <p:spPr>
          <a:xfrm>
            <a:off x="11095200" y="6414840"/>
            <a:ext cx="258120" cy="248040"/>
          </a:xfrm>
          <a:prstGeom prst="rect">
            <a:avLst/>
          </a:prstGeom>
          <a:noFill/>
          <a:ln w="12600">
            <a:noFill/>
          </a:ln>
        </p:spPr>
        <p:txBody>
          <a:bodyPr lIns="45720" rIns="45720" tIns="45000" bIns="45000" anchor="ctr">
            <a:noAutofit/>
          </a:bodyPr>
          <a:lstStyle>
            <a:lvl1pPr indent="0" algn="r" defTabSz="914400">
              <a:lnSpc>
                <a:spcPct val="100000"/>
              </a:lnSpc>
              <a:buNone/>
              <a:tabLst>
                <a:tab algn="l" pos="0"/>
              </a:tabLst>
              <a:defRPr b="0" lang="en-US" sz="1200" strike="noStrike" u="none">
                <a:solidFill>
                  <a:srgbClr val="888888"/>
                </a:solidFill>
                <a:effectLst/>
                <a:uFillTx/>
                <a:latin typeface="Calibri"/>
                <a:ea typeface="Calibri"/>
              </a:defRPr>
            </a:lvl1pPr>
          </a:lstStyle>
          <a:p>
            <a:pPr indent="0" algn="r" defTabSz="914400">
              <a:lnSpc>
                <a:spcPct val="100000"/>
              </a:lnSpc>
              <a:buNone/>
              <a:tabLst>
                <a:tab algn="l" pos="0"/>
              </a:tabLst>
            </a:pPr>
            <a:fld id="{00880951-57E8-40A3-8699-A9892E222646}" type="slidenum">
              <a:rPr b="0" lang="en-US" sz="1200" strike="noStrike" u="none">
                <a:solidFill>
                  <a:srgbClr val="888888"/>
                </a:solidFill>
                <a:effectLst/>
                <a:uFillTx/>
                <a:latin typeface="Calibri"/>
                <a:ea typeface="Calibri"/>
              </a:rPr>
              <a:t>1</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66"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0.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4.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hyperlink" Target="https://doc.clickup.com/25598832/d/h/rd6vg-14247/0b79ca1dc0f7429/rd6vg-12207" TargetMode="External"/><Relationship Id="rId2" Type="http://schemas.openxmlformats.org/officeDocument/2006/relationships/hyperlink" Target="https://github.com/mehmetkahya0/ai-catalog" TargetMode="External"/><Relationship Id="rId3" Type="http://schemas.openxmlformats.org/officeDocument/2006/relationships/hyperlink" Target="https://github.com/amusi/awesome-ai-awesomeness" TargetMode="External"/><Relationship Id="rId4" Type="http://schemas.openxmlformats.org/officeDocument/2006/relationships/hyperlink" Target="https://futuretools.io" TargetMode="External"/><Relationship Id="rId5" Type="http://schemas.openxmlformats.org/officeDocument/2006/relationships/slideLayout" Target="../slideLayouts/slideLayout7.xml"/>
</Relationships>
</file>

<file path=ppt/slides/_rels/slide2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hyperlink" Target="https://doc.clickup.com/25598832/d/h/rd6vg-14247/0b79ca1dc0f7429/rd6vg-12207" TargetMode="External"/><Relationship Id="rId2" Type="http://schemas.openxmlformats.org/officeDocument/2006/relationships/hyperlink" Target="https://github.com/mehmetkahya0/ai-catalog" TargetMode="External"/><Relationship Id="rId3" Type="http://schemas.openxmlformats.org/officeDocument/2006/relationships/hyperlink" Target="https://github.com/amusi/awesome-ai-awesomeness" TargetMode="External"/><Relationship Id="rId4" Type="http://schemas.openxmlformats.org/officeDocument/2006/relationships/hyperlink" Target="https://futuretools.io" TargetMode="External"/><Relationship Id="rId5" Type="http://schemas.openxmlformats.org/officeDocument/2006/relationships/slideLayout" Target="../slideLayouts/slideLayout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1480320" y="365040"/>
            <a:ext cx="9873000" cy="1325160"/>
          </a:xfrm>
          <a:prstGeom prst="rect">
            <a:avLst/>
          </a:prstGeom>
          <a:noFill/>
          <a:ln w="12600">
            <a:noFill/>
          </a:ln>
        </p:spPr>
        <p:txBody>
          <a:bodyPr lIns="45720" rIns="45720" tIns="45000" bIns="45000" anchor="ctr">
            <a:noAutofit/>
          </a:bodyPr>
          <a:p>
            <a:pPr indent="0" algn="ctr" defTabSz="914400">
              <a:lnSpc>
                <a:spcPct val="90000"/>
              </a:lnSpc>
              <a:buNone/>
              <a:tabLst>
                <a:tab algn="l" pos="0"/>
              </a:tabLst>
            </a:pPr>
            <a:r>
              <a:rPr b="1" lang="en-US" sz="4400" strike="noStrike" u="none">
                <a:solidFill>
                  <a:srgbClr val="000000"/>
                </a:solidFill>
                <a:effectLst/>
                <a:uFillTx/>
                <a:latin typeface="Arial"/>
                <a:ea typeface="Arial"/>
              </a:rPr>
              <a:t>User and Chatbot</a:t>
            </a:r>
            <a:endParaRPr b="0" lang="en-US" sz="4400" strike="noStrike" u="none">
              <a:solidFill>
                <a:srgbClr val="000000"/>
              </a:solidFill>
              <a:effectLst/>
              <a:uFillTx/>
              <a:latin typeface="Calibri"/>
            </a:endParaRPr>
          </a:p>
        </p:txBody>
      </p:sp>
      <p:sp>
        <p:nvSpPr>
          <p:cNvPr id="73" name="PlaceHolder 2"/>
          <p:cNvSpPr>
            <a:spLocks noGrp="1"/>
          </p:cNvSpPr>
          <p:nvPr>
            <p:ph/>
          </p:nvPr>
        </p:nvSpPr>
        <p:spPr>
          <a:xfrm>
            <a:off x="838080" y="1825560"/>
            <a:ext cx="10515240" cy="4350960"/>
          </a:xfrm>
          <a:prstGeom prst="rect">
            <a:avLst/>
          </a:prstGeom>
          <a:noFill/>
          <a:ln w="12600">
            <a:noFill/>
          </a:ln>
        </p:spPr>
        <p:txBody>
          <a:bodyPr lIns="45720" rIns="45720" tIns="45000" bIns="45000" anchor="t">
            <a:noAutofit/>
          </a:bodyPr>
          <a:p>
            <a:pPr marL="228600" indent="-228600" defTabSz="914400">
              <a:lnSpc>
                <a:spcPct val="90000"/>
              </a:lnSpc>
              <a:spcBef>
                <a:spcPts val="1001"/>
              </a:spcBef>
              <a:buClr>
                <a:srgbClr val="848484"/>
              </a:buClr>
              <a:buFont typeface="Arial"/>
              <a:buChar char="•"/>
            </a:pPr>
            <a:r>
              <a:rPr b="0" lang="en-US" sz="2800" strike="noStrike" u="none">
                <a:solidFill>
                  <a:schemeClr val="accent3">
                    <a:lumOff val="-12940"/>
                  </a:schemeClr>
                </a:solidFill>
                <a:effectLst/>
                <a:uFillTx/>
                <a:latin typeface="Calibri"/>
                <a:ea typeface="Calibri"/>
              </a:rPr>
              <a:t>You are a user, your partner is a chatbot</a:t>
            </a:r>
            <a:endParaRPr b="0" lang="en-US" sz="2800" strike="noStrike" u="none">
              <a:solidFill>
                <a:srgbClr val="000000"/>
              </a:solidFill>
              <a:effectLst/>
              <a:uFillTx/>
              <a:latin typeface="Calibri"/>
            </a:endParaRPr>
          </a:p>
          <a:p>
            <a:pPr marL="228600" indent="-228600" defTabSz="914400">
              <a:lnSpc>
                <a:spcPct val="90000"/>
              </a:lnSpc>
              <a:spcBef>
                <a:spcPts val="1001"/>
              </a:spcBef>
              <a:buClr>
                <a:srgbClr val="848484"/>
              </a:buClr>
              <a:buFont typeface="Arial"/>
              <a:buChar char="•"/>
            </a:pPr>
            <a:r>
              <a:rPr b="0" lang="en-US" sz="2800" strike="noStrike" u="none">
                <a:solidFill>
                  <a:schemeClr val="accent3">
                    <a:lumOff val="-12940"/>
                  </a:schemeClr>
                </a:solidFill>
                <a:effectLst/>
                <a:uFillTx/>
                <a:latin typeface="Calibri"/>
                <a:ea typeface="Calibri"/>
              </a:rPr>
              <a:t>Write a prompt to have your chatbot complete the given tasks</a:t>
            </a:r>
            <a:endParaRPr b="0" lang="en-US" sz="2800" strike="noStrike" u="none">
              <a:solidFill>
                <a:srgbClr val="000000"/>
              </a:solidFill>
              <a:effectLst/>
              <a:uFillTx/>
              <a:latin typeface="Calibri"/>
            </a:endParaRPr>
          </a:p>
          <a:p>
            <a:pPr marL="228600" indent="-228600" defTabSz="914400">
              <a:lnSpc>
                <a:spcPct val="90000"/>
              </a:lnSpc>
              <a:spcBef>
                <a:spcPts val="1001"/>
              </a:spcBef>
              <a:buClr>
                <a:srgbClr val="848484"/>
              </a:buClr>
              <a:buFont typeface="Arial"/>
              <a:buChar char="•"/>
            </a:pPr>
            <a:r>
              <a:rPr b="0" lang="en-US" sz="2800" strike="noStrike" u="none">
                <a:solidFill>
                  <a:schemeClr val="accent3">
                    <a:lumOff val="-12940"/>
                  </a:schemeClr>
                </a:solidFill>
                <a:effectLst/>
                <a:uFillTx/>
                <a:latin typeface="Calibri"/>
                <a:ea typeface="Calibri"/>
              </a:rPr>
              <a:t>Discuss </a:t>
            </a:r>
            <a:endParaRPr b="0" lang="en-US" sz="2800" strike="noStrike" u="none">
              <a:solidFill>
                <a:srgbClr val="000000"/>
              </a:solidFill>
              <a:effectLst/>
              <a:uFillTx/>
              <a:latin typeface="Calibri"/>
            </a:endParaRPr>
          </a:p>
        </p:txBody>
      </p:sp>
      <p:sp>
        <p:nvSpPr>
          <p:cNvPr id="74" name="PlaceHolder 3"/>
          <p:cNvSpPr>
            <a:spLocks noGrp="1"/>
          </p:cNvSpPr>
          <p:nvPr>
            <p:ph type="sldNum" idx="17"/>
          </p:nvPr>
        </p:nvSpPr>
        <p:spPr>
          <a:xfrm>
            <a:off x="11095200" y="6414840"/>
            <a:ext cx="258120" cy="248040"/>
          </a:xfrm>
          <a:prstGeom prst="rect">
            <a:avLst/>
          </a:prstGeom>
          <a:noFill/>
          <a:ln w="12600">
            <a:noFill/>
          </a:ln>
        </p:spPr>
        <p:txBody>
          <a:bodyPr lIns="45720" rIns="45720" tIns="45000" bIns="45000" anchor="ctr">
            <a:noAutofit/>
          </a:bodyPr>
          <a:lstStyle>
            <a:lvl1pPr indent="0" algn="r" defTabSz="914400">
              <a:lnSpc>
                <a:spcPct val="100000"/>
              </a:lnSpc>
              <a:buNone/>
              <a:tabLst>
                <a:tab algn="l" pos="0"/>
              </a:tabLst>
              <a:defRPr b="0" lang="en-US" sz="1200" strike="noStrike" u="none">
                <a:solidFill>
                  <a:srgbClr val="888888"/>
                </a:solidFill>
                <a:effectLst/>
                <a:uFillTx/>
                <a:latin typeface="Calibri"/>
                <a:ea typeface="Calibri"/>
              </a:defRPr>
            </a:lvl1pPr>
          </a:lstStyle>
          <a:p>
            <a:pPr indent="0" algn="r" defTabSz="914400">
              <a:lnSpc>
                <a:spcPct val="100000"/>
              </a:lnSpc>
              <a:buNone/>
              <a:tabLst>
                <a:tab algn="l" pos="0"/>
              </a:tabLst>
            </a:pPr>
            <a:fld id="{04DB0AFF-707C-409F-B066-F39B94DA36AF}" type="slidenum">
              <a:rPr b="0" lang="en-US" sz="1200" strike="noStrike" u="none">
                <a:solidFill>
                  <a:srgbClr val="888888"/>
                </a:solidFill>
                <a:effectLst/>
                <a:uFillTx/>
                <a:latin typeface="Calibri"/>
                <a:ea typeface="Calibri"/>
              </a:rPr>
              <a:t>&lt;number&gt;</a:t>
            </a:fld>
            <a:endParaRPr b="0" lang="en-US" sz="12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3" name="PlaceHolder 1"/>
          <p:cNvSpPr>
            <a:spLocks noGrp="1"/>
          </p:cNvSpPr>
          <p:nvPr>
            <p:ph type="title"/>
          </p:nvPr>
        </p:nvSpPr>
        <p:spPr>
          <a:xfrm>
            <a:off x="1480320" y="365040"/>
            <a:ext cx="9873000" cy="1325160"/>
          </a:xfrm>
          <a:prstGeom prst="rect">
            <a:avLst/>
          </a:prstGeom>
          <a:noFill/>
          <a:ln w="12600">
            <a:noFill/>
          </a:ln>
        </p:spPr>
        <p:txBody>
          <a:bodyPr lIns="45720" rIns="45720" tIns="45000" bIns="45000" anchor="ctr">
            <a:noAutofit/>
          </a:bodyPr>
          <a:p>
            <a:pPr indent="0" algn="ctr" defTabSz="914400">
              <a:lnSpc>
                <a:spcPct val="90000"/>
              </a:lnSpc>
              <a:buNone/>
              <a:tabLst>
                <a:tab algn="l" pos="0"/>
              </a:tabLst>
            </a:pPr>
            <a:r>
              <a:rPr b="1" lang="en-US" sz="4400" strike="noStrike" u="none">
                <a:solidFill>
                  <a:srgbClr val="000000"/>
                </a:solidFill>
                <a:effectLst/>
                <a:uFillTx/>
                <a:latin typeface="Arial"/>
                <a:ea typeface="Arial"/>
              </a:rPr>
              <a:t>Best Practices for Generating AI Content</a:t>
            </a:r>
            <a:endParaRPr b="0" lang="en-US" sz="4400" strike="noStrike" u="none">
              <a:solidFill>
                <a:srgbClr val="000000"/>
              </a:solidFill>
              <a:effectLst/>
              <a:uFillTx/>
              <a:latin typeface="Calibri"/>
            </a:endParaRPr>
          </a:p>
        </p:txBody>
      </p:sp>
      <p:sp>
        <p:nvSpPr>
          <p:cNvPr id="104" name="PlaceHolder 2"/>
          <p:cNvSpPr>
            <a:spLocks noGrp="1"/>
          </p:cNvSpPr>
          <p:nvPr>
            <p:ph/>
          </p:nvPr>
        </p:nvSpPr>
        <p:spPr>
          <a:xfrm>
            <a:off x="3177360" y="1817640"/>
            <a:ext cx="8851680" cy="5214600"/>
          </a:xfrm>
          <a:prstGeom prst="rect">
            <a:avLst/>
          </a:prstGeom>
          <a:noFill/>
          <a:ln w="12600">
            <a:noFill/>
          </a:ln>
        </p:spPr>
        <p:txBody>
          <a:bodyPr lIns="45720" rIns="45720" tIns="45000" bIns="45000" anchor="t">
            <a:noAutofit/>
          </a:bodyPr>
          <a:p>
            <a:pPr marL="457200" indent="-317520" defTabSz="457200">
              <a:lnSpc>
                <a:spcPct val="100000"/>
              </a:lnSpc>
              <a:buClr>
                <a:srgbClr val="1f2328"/>
              </a:buClr>
              <a:buFont typeface="TimesNewRomanPSMT"/>
              <a:buAutoNum type="arabicPeriod"/>
            </a:pPr>
            <a:r>
              <a:rPr b="1" lang="en-US" sz="1800" strike="noStrike" u="none">
                <a:solidFill>
                  <a:srgbClr val="1f2328"/>
                </a:solidFill>
                <a:effectLst/>
                <a:uFillTx/>
                <a:latin typeface="Arial"/>
                <a:ea typeface="Arial"/>
              </a:rPr>
              <a:t>Check for Accuracy</a:t>
            </a:r>
            <a:r>
              <a:rPr b="0" lang="en-US" sz="1800" strike="noStrike" u="none">
                <a:solidFill>
                  <a:srgbClr val="1f2328"/>
                </a:solidFill>
                <a:effectLst/>
                <a:uFillTx/>
                <a:latin typeface="Helvetica Neue"/>
                <a:ea typeface="Helvetica Neue"/>
              </a:rPr>
              <a:t>: Always review AI-generated content for factual accuracy and relevance.</a:t>
            </a:r>
            <a:endParaRPr b="0" lang="en-US" sz="1800" strike="noStrike" u="none">
              <a:solidFill>
                <a:srgbClr val="000000"/>
              </a:solidFill>
              <a:effectLst/>
              <a:uFillTx/>
              <a:latin typeface="Calibri"/>
            </a:endParaRPr>
          </a:p>
          <a:p>
            <a:pPr marL="457200" indent="-317520" defTabSz="457200">
              <a:lnSpc>
                <a:spcPct val="100000"/>
              </a:lnSpc>
              <a:buClr>
                <a:srgbClr val="1f2328"/>
              </a:buClr>
              <a:buFont typeface="TimesNewRomanPSMT"/>
              <a:buAutoNum type="arabicPeriod"/>
            </a:pPr>
            <a:r>
              <a:rPr b="1" lang="en-US" sz="1800" strike="noStrike" u="none">
                <a:solidFill>
                  <a:srgbClr val="1f2328"/>
                </a:solidFill>
                <a:effectLst/>
                <a:uFillTx/>
                <a:latin typeface="Arial"/>
                <a:ea typeface="Arial"/>
              </a:rPr>
              <a:t>Be Specific</a:t>
            </a:r>
            <a:r>
              <a:rPr b="0" lang="en-US" sz="1800" strike="noStrike" u="none">
                <a:solidFill>
                  <a:srgbClr val="1f2328"/>
                </a:solidFill>
                <a:effectLst/>
                <a:uFillTx/>
                <a:latin typeface="Helvetica Neue"/>
                <a:ea typeface="Helvetica Neue"/>
              </a:rPr>
              <a:t>: Clearly define the content type, audience, and purpose when prompting the AI.</a:t>
            </a:r>
            <a:endParaRPr b="0" lang="en-US" sz="1800" strike="noStrike" u="none">
              <a:solidFill>
                <a:srgbClr val="000000"/>
              </a:solidFill>
              <a:effectLst/>
              <a:uFillTx/>
              <a:latin typeface="Calibri"/>
            </a:endParaRPr>
          </a:p>
          <a:p>
            <a:pPr marL="457200" indent="-317520" defTabSz="457200">
              <a:lnSpc>
                <a:spcPct val="100000"/>
              </a:lnSpc>
              <a:buClr>
                <a:srgbClr val="1f2328"/>
              </a:buClr>
              <a:buFont typeface="TimesNewRomanPSMT"/>
              <a:buAutoNum type="arabicPeriod"/>
            </a:pPr>
            <a:r>
              <a:rPr b="1" lang="en-US" sz="1800" strike="noStrike" u="none">
                <a:solidFill>
                  <a:srgbClr val="1f2328"/>
                </a:solidFill>
                <a:effectLst/>
                <a:uFillTx/>
                <a:latin typeface="Arial"/>
                <a:ea typeface="Arial"/>
              </a:rPr>
              <a:t>Iterate and Refine</a:t>
            </a:r>
            <a:r>
              <a:rPr b="0" lang="en-US" sz="1800" strike="noStrike" u="none">
                <a:solidFill>
                  <a:srgbClr val="1f2328"/>
                </a:solidFill>
                <a:effectLst/>
                <a:uFillTx/>
                <a:latin typeface="Helvetica Neue"/>
                <a:ea typeface="Helvetica Neue"/>
              </a:rPr>
              <a:t>: Use iterative prompts to refine the generated content. Start broad and narrow down specifics.</a:t>
            </a:r>
            <a:endParaRPr b="0" lang="en-US" sz="1800" strike="noStrike" u="none">
              <a:solidFill>
                <a:srgbClr val="000000"/>
              </a:solidFill>
              <a:effectLst/>
              <a:uFillTx/>
              <a:latin typeface="Calibri"/>
            </a:endParaRPr>
          </a:p>
          <a:p>
            <a:pPr marL="457200" indent="-317520" defTabSz="457200">
              <a:lnSpc>
                <a:spcPct val="100000"/>
              </a:lnSpc>
              <a:buClr>
                <a:srgbClr val="1f2328"/>
              </a:buClr>
              <a:buFont typeface="TimesNewRomanPSMT"/>
              <a:buAutoNum type="arabicPeriod"/>
            </a:pPr>
            <a:r>
              <a:rPr b="1" lang="en-US" sz="1800" strike="noStrike" u="none">
                <a:solidFill>
                  <a:srgbClr val="1f2328"/>
                </a:solidFill>
                <a:effectLst/>
                <a:uFillTx/>
                <a:latin typeface="Arial"/>
                <a:ea typeface="Arial"/>
              </a:rPr>
              <a:t>Provide Context</a:t>
            </a:r>
            <a:r>
              <a:rPr b="0" lang="en-US" sz="1800" strike="noStrike" u="none">
                <a:solidFill>
                  <a:srgbClr val="1f2328"/>
                </a:solidFill>
                <a:effectLst/>
                <a:uFillTx/>
                <a:latin typeface="Helvetica Neue"/>
                <a:ea typeface="Helvetica Neue"/>
              </a:rPr>
              <a:t>: Give the AI relevant context to generate more accurate and relevant content.</a:t>
            </a:r>
            <a:endParaRPr b="0" lang="en-US" sz="1800" strike="noStrike" u="none">
              <a:solidFill>
                <a:srgbClr val="000000"/>
              </a:solidFill>
              <a:effectLst/>
              <a:uFillTx/>
              <a:latin typeface="Calibri"/>
            </a:endParaRPr>
          </a:p>
          <a:p>
            <a:pPr marL="457200" indent="-317520" defTabSz="457200">
              <a:lnSpc>
                <a:spcPct val="100000"/>
              </a:lnSpc>
              <a:buClr>
                <a:srgbClr val="1f2328"/>
              </a:buClr>
              <a:buFont typeface="TimesNewRomanPSMT"/>
              <a:buAutoNum type="arabicPeriod"/>
            </a:pPr>
            <a:r>
              <a:rPr b="1" lang="en-US" sz="1800" strike="noStrike" u="none">
                <a:solidFill>
                  <a:srgbClr val="1f2328"/>
                </a:solidFill>
                <a:effectLst/>
                <a:uFillTx/>
                <a:latin typeface="Arial"/>
                <a:ea typeface="Arial"/>
              </a:rPr>
              <a:t>Use Multiple Services</a:t>
            </a:r>
            <a:r>
              <a:rPr b="0" lang="en-US" sz="1800" strike="noStrike" u="none">
                <a:solidFill>
                  <a:srgbClr val="1f2328"/>
                </a:solidFill>
                <a:effectLst/>
                <a:uFillTx/>
                <a:latin typeface="Helvetica Neue"/>
                <a:ea typeface="Helvetica Neue"/>
              </a:rPr>
              <a:t>: Use a combination of tools to leverage different strengths and capabilities, such as google searching for existing scripts or repositories, images, or prompts for AI to generate content or using a text generating model to build a better prompt for image generating.</a:t>
            </a:r>
            <a:endParaRPr b="0" lang="en-US" sz="1800" strike="noStrike" u="none">
              <a:solidFill>
                <a:srgbClr val="000000"/>
              </a:solidFill>
              <a:effectLst/>
              <a:uFillTx/>
              <a:latin typeface="Calibri"/>
            </a:endParaRPr>
          </a:p>
          <a:p>
            <a:pPr marL="457200" indent="-317520" defTabSz="457200">
              <a:lnSpc>
                <a:spcPct val="100000"/>
              </a:lnSpc>
              <a:buClr>
                <a:srgbClr val="1f2328"/>
              </a:buClr>
              <a:buFont typeface="TimesNewRomanPSMT"/>
              <a:buAutoNum type="arabicPeriod"/>
            </a:pPr>
            <a:r>
              <a:rPr b="1" lang="en-US" sz="1800" strike="noStrike" u="none">
                <a:solidFill>
                  <a:srgbClr val="1f2328"/>
                </a:solidFill>
                <a:effectLst/>
                <a:uFillTx/>
                <a:latin typeface="Arial"/>
                <a:ea typeface="Arial"/>
              </a:rPr>
              <a:t>Remind AI of Constraints</a:t>
            </a:r>
            <a:r>
              <a:rPr b="0" lang="en-US" sz="1800" strike="noStrike" u="none">
                <a:solidFill>
                  <a:srgbClr val="1f2328"/>
                </a:solidFill>
                <a:effectLst/>
                <a:uFillTx/>
                <a:latin typeface="Helvetica Neue"/>
                <a:ea typeface="Helvetica Neue"/>
              </a:rPr>
              <a:t>: If there are specific requirements or constraints, remind the AI in the prompt. For example, word count limits, tone, or style guidelines. Ask it not to be lazy and take it step by step.</a:t>
            </a:r>
            <a:endParaRPr b="0" lang="en-US" sz="1800" strike="noStrike" u="none">
              <a:solidFill>
                <a:srgbClr val="000000"/>
              </a:solidFill>
              <a:effectLst/>
              <a:uFillTx/>
              <a:latin typeface="Calibri"/>
            </a:endParaRPr>
          </a:p>
          <a:p>
            <a:pPr marL="457200" indent="0" defTabSz="457200">
              <a:lnSpc>
                <a:spcPct val="100000"/>
              </a:lnSpc>
              <a:buNone/>
            </a:pPr>
            <a:r>
              <a:rPr b="0" lang="en-US" sz="1800" strike="noStrike" u="none">
                <a:solidFill>
                  <a:srgbClr val="1f2328"/>
                </a:solidFill>
                <a:effectLst/>
                <a:uFillTx/>
                <a:latin typeface="Calibri"/>
              </a:rPr>
              <a:t> </a:t>
            </a:r>
            <a:endParaRPr b="0" lang="en-US" sz="1800" strike="noStrike" u="none">
              <a:solidFill>
                <a:srgbClr val="000000"/>
              </a:solidFill>
              <a:effectLst/>
              <a:uFillTx/>
              <a:latin typeface="Calibri"/>
            </a:endParaRPr>
          </a:p>
        </p:txBody>
      </p:sp>
      <p:sp>
        <p:nvSpPr>
          <p:cNvPr id="105" name="PlaceHolder 3"/>
          <p:cNvSpPr>
            <a:spLocks noGrp="1"/>
          </p:cNvSpPr>
          <p:nvPr>
            <p:ph type="sldNum" idx="25"/>
          </p:nvPr>
        </p:nvSpPr>
        <p:spPr>
          <a:xfrm>
            <a:off x="11172240" y="6414840"/>
            <a:ext cx="181080" cy="248040"/>
          </a:xfrm>
          <a:prstGeom prst="rect">
            <a:avLst/>
          </a:prstGeom>
          <a:noFill/>
          <a:ln w="12600">
            <a:noFill/>
          </a:ln>
        </p:spPr>
        <p:txBody>
          <a:bodyPr lIns="45720" rIns="45720" tIns="45000" bIns="45000" anchor="ctr">
            <a:noAutofit/>
          </a:bodyPr>
          <a:lstStyle>
            <a:lvl1pPr indent="0" algn="r" defTabSz="914400">
              <a:lnSpc>
                <a:spcPct val="100000"/>
              </a:lnSpc>
              <a:buNone/>
              <a:tabLst>
                <a:tab algn="l" pos="0"/>
              </a:tabLst>
              <a:defRPr b="0" lang="en-US" sz="1200" strike="noStrike" u="none">
                <a:solidFill>
                  <a:srgbClr val="888888"/>
                </a:solidFill>
                <a:effectLst/>
                <a:uFillTx/>
                <a:latin typeface="Calibri"/>
                <a:ea typeface="Calibri"/>
              </a:defRPr>
            </a:lvl1pPr>
          </a:lstStyle>
          <a:p>
            <a:pPr indent="0" algn="r" defTabSz="914400">
              <a:lnSpc>
                <a:spcPct val="100000"/>
              </a:lnSpc>
              <a:buNone/>
              <a:tabLst>
                <a:tab algn="l" pos="0"/>
              </a:tabLst>
            </a:pPr>
            <a:fld id="{FD6F50D7-F713-4B44-A1AA-597C653F2C51}" type="slidenum">
              <a:rPr b="0" lang="en-US" sz="1200" strike="noStrike" u="none">
                <a:solidFill>
                  <a:srgbClr val="888888"/>
                </a:solidFill>
                <a:effectLst/>
                <a:uFillTx/>
                <a:latin typeface="Calibri"/>
                <a:ea typeface="Calibri"/>
              </a:rPr>
              <a:t>&lt;number&gt;</a:t>
            </a:fld>
            <a:endParaRPr b="0" lang="en-US" sz="1200" strike="noStrike" u="none">
              <a:solidFill>
                <a:srgbClr val="000000"/>
              </a:solidFill>
              <a:effectLst/>
              <a:uFillTx/>
              <a:latin typeface="Times New Roman"/>
            </a:endParaRPr>
          </a:p>
        </p:txBody>
      </p:sp>
      <p:sp>
        <p:nvSpPr>
          <p:cNvPr id="106" name="Content Placeholder 14"/>
          <p:cNvSpPr/>
          <p:nvPr/>
        </p:nvSpPr>
        <p:spPr>
          <a:xfrm>
            <a:off x="49320" y="2054160"/>
            <a:ext cx="3127680" cy="4350960"/>
          </a:xfrm>
          <a:prstGeom prst="rect">
            <a:avLst/>
          </a:prstGeom>
          <a:solidFill>
            <a:schemeClr val="bg1"/>
          </a:solidFill>
          <a:ln w="12700">
            <a:noFill/>
          </a:ln>
        </p:spPr>
        <p:style>
          <a:lnRef idx="0"/>
          <a:fillRef idx="0"/>
          <a:effectRef idx="0"/>
          <a:fontRef idx="minor"/>
        </p:style>
        <p:txBody>
          <a:bodyPr lIns="45720" rIns="45720" tIns="45000" bIns="45000" anchor="t">
            <a:normAutofit/>
          </a:bodyPr>
          <a:p>
            <a:pPr defTabSz="457200">
              <a:lnSpc>
                <a:spcPct val="100000"/>
              </a:lnSpc>
              <a:spcBef>
                <a:spcPts val="1599"/>
              </a:spcBef>
              <a:tabLst>
                <a:tab algn="l" pos="0"/>
              </a:tabLst>
            </a:pPr>
            <a:r>
              <a:rPr b="1" lang="en-US" sz="2000" strike="noStrike" u="none">
                <a:solidFill>
                  <a:srgbClr val="1f2328"/>
                </a:solidFill>
                <a:effectLst/>
                <a:uFillTx/>
                <a:latin typeface="Helvetica Neue"/>
                <a:ea typeface="Helvetica Neue"/>
              </a:rPr>
              <a:t>General Tips</a:t>
            </a:r>
            <a:endParaRPr b="0" lang="en-US" sz="2000" strike="noStrike" u="none">
              <a:solidFill>
                <a:srgbClr val="000000"/>
              </a:solidFill>
              <a:effectLst/>
              <a:uFillTx/>
              <a:latin typeface="Arial"/>
            </a:endParaRPr>
          </a:p>
          <a:p>
            <a:pPr defTabSz="457200">
              <a:lnSpc>
                <a:spcPct val="100000"/>
              </a:lnSpc>
              <a:tabLst>
                <a:tab algn="l" pos="0"/>
              </a:tabLst>
            </a:pP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1f2328"/>
                </a:solidFill>
                <a:effectLst/>
                <a:uFillTx/>
                <a:latin typeface="Arial"/>
                <a:ea typeface="Arial"/>
              </a:rPr>
              <a:t>Check for Accuracy</a:t>
            </a: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0433ff"/>
                </a:solidFill>
                <a:effectLst/>
                <a:uFillTx/>
                <a:latin typeface="Arial"/>
                <a:ea typeface="Arial"/>
              </a:rPr>
              <a:t>Be Specific</a:t>
            </a: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ff9300"/>
                </a:solidFill>
                <a:effectLst/>
                <a:uFillTx/>
                <a:latin typeface="Arial"/>
                <a:ea typeface="Arial"/>
              </a:rPr>
              <a:t>Iterate and Refine</a:t>
            </a: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ff40ff"/>
                </a:solidFill>
                <a:effectLst/>
                <a:uFillTx/>
                <a:latin typeface="Arial"/>
                <a:ea typeface="Arial"/>
              </a:rPr>
              <a:t>Provide Context</a:t>
            </a: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1f2328"/>
                </a:solidFill>
                <a:effectLst/>
                <a:uFillTx/>
                <a:latin typeface="Arial"/>
                <a:ea typeface="Arial"/>
              </a:rPr>
              <a:t>Use Multiple Services</a:t>
            </a: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942192"/>
                </a:solidFill>
                <a:effectLst/>
                <a:uFillTx/>
                <a:latin typeface="Arial"/>
                <a:ea typeface="Arial"/>
              </a:rPr>
              <a:t>Remind AI of Constraints</a:t>
            </a: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1f2328"/>
                </a:solidFill>
                <a:effectLst/>
                <a:uFillTx/>
                <a:latin typeface="Arial"/>
                <a:ea typeface="Arial"/>
              </a:rPr>
              <a:t>Make Templates</a:t>
            </a:r>
            <a:endParaRPr b="0" lang="en-US"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7" name="PlaceHolder 1"/>
          <p:cNvSpPr>
            <a:spLocks noGrp="1"/>
          </p:cNvSpPr>
          <p:nvPr>
            <p:ph type="title"/>
          </p:nvPr>
        </p:nvSpPr>
        <p:spPr>
          <a:xfrm>
            <a:off x="1480320" y="365040"/>
            <a:ext cx="9873000" cy="1325160"/>
          </a:xfrm>
          <a:prstGeom prst="rect">
            <a:avLst/>
          </a:prstGeom>
          <a:noFill/>
          <a:ln w="12600">
            <a:noFill/>
          </a:ln>
        </p:spPr>
        <p:txBody>
          <a:bodyPr lIns="45720" rIns="45720" tIns="45000" bIns="45000" anchor="ctr">
            <a:noAutofit/>
          </a:bodyPr>
          <a:p>
            <a:pPr indent="0" algn="ctr" defTabSz="914400">
              <a:lnSpc>
                <a:spcPct val="90000"/>
              </a:lnSpc>
              <a:buNone/>
              <a:tabLst>
                <a:tab algn="l" pos="0"/>
              </a:tabLst>
            </a:pPr>
            <a:r>
              <a:rPr b="1" lang="en-US" sz="4400" strike="noStrike" u="none">
                <a:solidFill>
                  <a:srgbClr val="000000"/>
                </a:solidFill>
                <a:effectLst/>
                <a:uFillTx/>
                <a:latin typeface="Arial"/>
                <a:ea typeface="Arial"/>
              </a:rPr>
              <a:t>Best Practices for Generating AI Content</a:t>
            </a:r>
            <a:endParaRPr b="0" lang="en-US" sz="4400" strike="noStrike" u="none">
              <a:solidFill>
                <a:srgbClr val="000000"/>
              </a:solidFill>
              <a:effectLst/>
              <a:uFillTx/>
              <a:latin typeface="Calibri"/>
            </a:endParaRPr>
          </a:p>
        </p:txBody>
      </p:sp>
      <p:sp>
        <p:nvSpPr>
          <p:cNvPr id="108" name="PlaceHolder 2"/>
          <p:cNvSpPr>
            <a:spLocks noGrp="1"/>
          </p:cNvSpPr>
          <p:nvPr>
            <p:ph/>
          </p:nvPr>
        </p:nvSpPr>
        <p:spPr>
          <a:xfrm>
            <a:off x="3177360" y="1817640"/>
            <a:ext cx="8851680" cy="5214600"/>
          </a:xfrm>
          <a:prstGeom prst="rect">
            <a:avLst/>
          </a:prstGeom>
          <a:noFill/>
          <a:ln w="12600">
            <a:noFill/>
          </a:ln>
        </p:spPr>
        <p:txBody>
          <a:bodyPr lIns="45720" rIns="45720" tIns="45000" bIns="45000" anchor="t">
            <a:noAutofit/>
          </a:bodyPr>
          <a:p>
            <a:pPr marL="457200" indent="-317520" defTabSz="457200">
              <a:lnSpc>
                <a:spcPct val="100000"/>
              </a:lnSpc>
              <a:buClr>
                <a:srgbClr val="1f2328"/>
              </a:buClr>
              <a:buFont typeface="TimesNewRomanPSMT"/>
              <a:buAutoNum type="arabicPeriod"/>
            </a:pPr>
            <a:r>
              <a:rPr b="1" lang="en-US" sz="1800" strike="noStrike" u="none">
                <a:solidFill>
                  <a:srgbClr val="1f2328"/>
                </a:solidFill>
                <a:effectLst/>
                <a:uFillTx/>
                <a:latin typeface="Arial"/>
                <a:ea typeface="Arial"/>
              </a:rPr>
              <a:t>Check for Accuracy</a:t>
            </a:r>
            <a:r>
              <a:rPr b="0" lang="en-US" sz="1800" strike="noStrike" u="none">
                <a:solidFill>
                  <a:srgbClr val="1f2328"/>
                </a:solidFill>
                <a:effectLst/>
                <a:uFillTx/>
                <a:latin typeface="Helvetica Neue"/>
                <a:ea typeface="Helvetica Neue"/>
              </a:rPr>
              <a:t>: Always review AI-generated content for factual accuracy and relevance.</a:t>
            </a:r>
            <a:endParaRPr b="0" lang="en-US" sz="1800" strike="noStrike" u="none">
              <a:solidFill>
                <a:srgbClr val="000000"/>
              </a:solidFill>
              <a:effectLst/>
              <a:uFillTx/>
              <a:latin typeface="Calibri"/>
            </a:endParaRPr>
          </a:p>
          <a:p>
            <a:pPr marL="457200" indent="-317520" defTabSz="457200">
              <a:lnSpc>
                <a:spcPct val="100000"/>
              </a:lnSpc>
              <a:buClr>
                <a:srgbClr val="1f2328"/>
              </a:buClr>
              <a:buFont typeface="TimesNewRomanPSMT"/>
              <a:buAutoNum type="arabicPeriod"/>
            </a:pPr>
            <a:r>
              <a:rPr b="1" lang="en-US" sz="1800" strike="noStrike" u="none">
                <a:solidFill>
                  <a:srgbClr val="1f2328"/>
                </a:solidFill>
                <a:effectLst/>
                <a:uFillTx/>
                <a:latin typeface="Arial"/>
                <a:ea typeface="Arial"/>
              </a:rPr>
              <a:t>Be Specific</a:t>
            </a:r>
            <a:r>
              <a:rPr b="0" lang="en-US" sz="1800" strike="noStrike" u="none">
                <a:solidFill>
                  <a:srgbClr val="1f2328"/>
                </a:solidFill>
                <a:effectLst/>
                <a:uFillTx/>
                <a:latin typeface="Helvetica Neue"/>
                <a:ea typeface="Helvetica Neue"/>
              </a:rPr>
              <a:t>: Clearly define the content type, audience, and purpose when prompting the AI.</a:t>
            </a:r>
            <a:endParaRPr b="0" lang="en-US" sz="1800" strike="noStrike" u="none">
              <a:solidFill>
                <a:srgbClr val="000000"/>
              </a:solidFill>
              <a:effectLst/>
              <a:uFillTx/>
              <a:latin typeface="Calibri"/>
            </a:endParaRPr>
          </a:p>
          <a:p>
            <a:pPr marL="457200" indent="-317520" defTabSz="457200">
              <a:lnSpc>
                <a:spcPct val="100000"/>
              </a:lnSpc>
              <a:buClr>
                <a:srgbClr val="1f2328"/>
              </a:buClr>
              <a:buFont typeface="TimesNewRomanPSMT"/>
              <a:buAutoNum type="arabicPeriod"/>
            </a:pPr>
            <a:r>
              <a:rPr b="1" lang="en-US" sz="1800" strike="noStrike" u="none">
                <a:solidFill>
                  <a:srgbClr val="1f2328"/>
                </a:solidFill>
                <a:effectLst/>
                <a:uFillTx/>
                <a:latin typeface="Arial"/>
                <a:ea typeface="Arial"/>
              </a:rPr>
              <a:t>Iterate and Refine</a:t>
            </a:r>
            <a:r>
              <a:rPr b="0" lang="en-US" sz="1800" strike="noStrike" u="none">
                <a:solidFill>
                  <a:srgbClr val="1f2328"/>
                </a:solidFill>
                <a:effectLst/>
                <a:uFillTx/>
                <a:latin typeface="Helvetica Neue"/>
                <a:ea typeface="Helvetica Neue"/>
              </a:rPr>
              <a:t>: Use iterative prompts to refine the generated content. Start broad and narrow down specifics.</a:t>
            </a:r>
            <a:endParaRPr b="0" lang="en-US" sz="1800" strike="noStrike" u="none">
              <a:solidFill>
                <a:srgbClr val="000000"/>
              </a:solidFill>
              <a:effectLst/>
              <a:uFillTx/>
              <a:latin typeface="Calibri"/>
            </a:endParaRPr>
          </a:p>
          <a:p>
            <a:pPr marL="457200" indent="-317520" defTabSz="457200">
              <a:lnSpc>
                <a:spcPct val="100000"/>
              </a:lnSpc>
              <a:buClr>
                <a:srgbClr val="1f2328"/>
              </a:buClr>
              <a:buFont typeface="TimesNewRomanPSMT"/>
              <a:buAutoNum type="arabicPeriod"/>
            </a:pPr>
            <a:r>
              <a:rPr b="1" lang="en-US" sz="1800" strike="noStrike" u="none">
                <a:solidFill>
                  <a:srgbClr val="1f2328"/>
                </a:solidFill>
                <a:effectLst/>
                <a:uFillTx/>
                <a:latin typeface="Arial"/>
                <a:ea typeface="Arial"/>
              </a:rPr>
              <a:t>Provide Context</a:t>
            </a:r>
            <a:r>
              <a:rPr b="0" lang="en-US" sz="1800" strike="noStrike" u="none">
                <a:solidFill>
                  <a:srgbClr val="1f2328"/>
                </a:solidFill>
                <a:effectLst/>
                <a:uFillTx/>
                <a:latin typeface="Helvetica Neue"/>
                <a:ea typeface="Helvetica Neue"/>
              </a:rPr>
              <a:t>: Give the AI relevant context to generate more accurate and relevant content.</a:t>
            </a:r>
            <a:endParaRPr b="0" lang="en-US" sz="1800" strike="noStrike" u="none">
              <a:solidFill>
                <a:srgbClr val="000000"/>
              </a:solidFill>
              <a:effectLst/>
              <a:uFillTx/>
              <a:latin typeface="Calibri"/>
            </a:endParaRPr>
          </a:p>
          <a:p>
            <a:pPr marL="457200" indent="-317520" defTabSz="457200">
              <a:lnSpc>
                <a:spcPct val="100000"/>
              </a:lnSpc>
              <a:buClr>
                <a:srgbClr val="1f2328"/>
              </a:buClr>
              <a:buFont typeface="TimesNewRomanPSMT"/>
              <a:buAutoNum type="arabicPeriod"/>
            </a:pPr>
            <a:r>
              <a:rPr b="1" lang="en-US" sz="1800" strike="noStrike" u="none">
                <a:solidFill>
                  <a:srgbClr val="1f2328"/>
                </a:solidFill>
                <a:effectLst/>
                <a:uFillTx/>
                <a:latin typeface="Arial"/>
                <a:ea typeface="Arial"/>
              </a:rPr>
              <a:t>Use Multiple Services</a:t>
            </a:r>
            <a:r>
              <a:rPr b="0" lang="en-US" sz="1800" strike="noStrike" u="none">
                <a:solidFill>
                  <a:srgbClr val="1f2328"/>
                </a:solidFill>
                <a:effectLst/>
                <a:uFillTx/>
                <a:latin typeface="Helvetica Neue"/>
                <a:ea typeface="Helvetica Neue"/>
              </a:rPr>
              <a:t>: Use a combination of tools to leverage different strengths and capabilities, such as google searching for existing scripts or repositories, images, or prompts for AI to generate content or using a text generating model to build a better prompt for image generating.</a:t>
            </a:r>
            <a:endParaRPr b="0" lang="en-US" sz="1800" strike="noStrike" u="none">
              <a:solidFill>
                <a:srgbClr val="000000"/>
              </a:solidFill>
              <a:effectLst/>
              <a:uFillTx/>
              <a:latin typeface="Calibri"/>
            </a:endParaRPr>
          </a:p>
          <a:p>
            <a:pPr marL="457200" indent="-317520" defTabSz="457200">
              <a:lnSpc>
                <a:spcPct val="100000"/>
              </a:lnSpc>
              <a:buClr>
                <a:srgbClr val="1f2328"/>
              </a:buClr>
              <a:buFont typeface="TimesNewRomanPSMT"/>
              <a:buAutoNum type="arabicPeriod"/>
            </a:pPr>
            <a:r>
              <a:rPr b="1" lang="en-US" sz="1800" strike="noStrike" u="none">
                <a:solidFill>
                  <a:srgbClr val="1f2328"/>
                </a:solidFill>
                <a:effectLst/>
                <a:uFillTx/>
                <a:latin typeface="Arial"/>
                <a:ea typeface="Arial"/>
              </a:rPr>
              <a:t>Remind AI of Constraints</a:t>
            </a:r>
            <a:r>
              <a:rPr b="0" lang="en-US" sz="1800" strike="noStrike" u="none">
                <a:solidFill>
                  <a:srgbClr val="1f2328"/>
                </a:solidFill>
                <a:effectLst/>
                <a:uFillTx/>
                <a:latin typeface="Helvetica Neue"/>
                <a:ea typeface="Helvetica Neue"/>
              </a:rPr>
              <a:t>: If there are specific requirements or constraints, remind the AI in the prompt. For example, word count limits, tone, or style guidelines. Ask it not to be lazy and take it step by step.</a:t>
            </a:r>
            <a:endParaRPr b="0" lang="en-US" sz="1800" strike="noStrike" u="none">
              <a:solidFill>
                <a:srgbClr val="000000"/>
              </a:solidFill>
              <a:effectLst/>
              <a:uFillTx/>
              <a:latin typeface="Calibri"/>
            </a:endParaRPr>
          </a:p>
          <a:p>
            <a:pPr marL="457200" indent="-317520" defTabSz="457200">
              <a:lnSpc>
                <a:spcPct val="100000"/>
              </a:lnSpc>
              <a:buClr>
                <a:srgbClr val="1f2328"/>
              </a:buClr>
              <a:buFont typeface="TimesNewRomanPSMT"/>
              <a:buAutoNum type="arabicPeriod"/>
            </a:pPr>
            <a:r>
              <a:rPr b="1" lang="en-US" sz="1800" strike="noStrike" u="none">
                <a:solidFill>
                  <a:srgbClr val="1f2328"/>
                </a:solidFill>
                <a:effectLst/>
                <a:uFillTx/>
                <a:latin typeface="Arial"/>
                <a:ea typeface="Arial"/>
              </a:rPr>
              <a:t>Make Templates</a:t>
            </a:r>
            <a:r>
              <a:rPr b="0" lang="en-US" sz="1800" strike="noStrike" u="none">
                <a:solidFill>
                  <a:srgbClr val="1f2328"/>
                </a:solidFill>
                <a:effectLst/>
                <a:uFillTx/>
                <a:latin typeface="Helvetica Neue"/>
                <a:ea typeface="Helvetica Neue"/>
              </a:rPr>
              <a:t>: Create templates with variables for common tasks to speed up the content generation process and maintain consistency.</a:t>
            </a:r>
            <a:endParaRPr b="0" lang="en-US" sz="1800" strike="noStrike" u="none">
              <a:solidFill>
                <a:srgbClr val="000000"/>
              </a:solidFill>
              <a:effectLst/>
              <a:uFillTx/>
              <a:latin typeface="Calibri"/>
            </a:endParaRPr>
          </a:p>
        </p:txBody>
      </p:sp>
      <p:sp>
        <p:nvSpPr>
          <p:cNvPr id="109" name="PlaceHolder 3"/>
          <p:cNvSpPr>
            <a:spLocks noGrp="1"/>
          </p:cNvSpPr>
          <p:nvPr>
            <p:ph type="sldNum" idx="26"/>
          </p:nvPr>
        </p:nvSpPr>
        <p:spPr>
          <a:xfrm>
            <a:off x="11172240" y="6414840"/>
            <a:ext cx="181080" cy="248040"/>
          </a:xfrm>
          <a:prstGeom prst="rect">
            <a:avLst/>
          </a:prstGeom>
          <a:noFill/>
          <a:ln w="12600">
            <a:noFill/>
          </a:ln>
        </p:spPr>
        <p:txBody>
          <a:bodyPr lIns="45720" rIns="45720" tIns="45000" bIns="45000" anchor="ctr">
            <a:noAutofit/>
          </a:bodyPr>
          <a:lstStyle>
            <a:lvl1pPr indent="0" algn="r" defTabSz="914400">
              <a:lnSpc>
                <a:spcPct val="100000"/>
              </a:lnSpc>
              <a:buNone/>
              <a:tabLst>
                <a:tab algn="l" pos="0"/>
              </a:tabLst>
              <a:defRPr b="0" lang="en-US" sz="1200" strike="noStrike" u="none">
                <a:solidFill>
                  <a:srgbClr val="888888"/>
                </a:solidFill>
                <a:effectLst/>
                <a:uFillTx/>
                <a:latin typeface="Calibri"/>
                <a:ea typeface="Calibri"/>
              </a:defRPr>
            </a:lvl1pPr>
          </a:lstStyle>
          <a:p>
            <a:pPr indent="0" algn="r" defTabSz="914400">
              <a:lnSpc>
                <a:spcPct val="100000"/>
              </a:lnSpc>
              <a:buNone/>
              <a:tabLst>
                <a:tab algn="l" pos="0"/>
              </a:tabLst>
            </a:pPr>
            <a:fld id="{DB445DFC-3E4D-4D22-9B3F-4FF812514B1B}" type="slidenum">
              <a:rPr b="0" lang="en-US" sz="1200" strike="noStrike" u="none">
                <a:solidFill>
                  <a:srgbClr val="888888"/>
                </a:solidFill>
                <a:effectLst/>
                <a:uFillTx/>
                <a:latin typeface="Calibri"/>
                <a:ea typeface="Calibri"/>
              </a:rPr>
              <a:t>&lt;number&gt;</a:t>
            </a:fld>
            <a:endParaRPr b="0" lang="en-US" sz="1200" strike="noStrike" u="none">
              <a:solidFill>
                <a:srgbClr val="000000"/>
              </a:solidFill>
              <a:effectLst/>
              <a:uFillTx/>
              <a:latin typeface="Times New Roman"/>
            </a:endParaRPr>
          </a:p>
        </p:txBody>
      </p:sp>
      <p:sp>
        <p:nvSpPr>
          <p:cNvPr id="110" name="Content Placeholder 16"/>
          <p:cNvSpPr/>
          <p:nvPr/>
        </p:nvSpPr>
        <p:spPr>
          <a:xfrm>
            <a:off x="49320" y="2054160"/>
            <a:ext cx="3127680" cy="4350960"/>
          </a:xfrm>
          <a:prstGeom prst="rect">
            <a:avLst/>
          </a:prstGeom>
          <a:solidFill>
            <a:schemeClr val="bg1"/>
          </a:solidFill>
          <a:ln w="12700">
            <a:noFill/>
          </a:ln>
        </p:spPr>
        <p:style>
          <a:lnRef idx="0"/>
          <a:fillRef idx="0"/>
          <a:effectRef idx="0"/>
          <a:fontRef idx="minor"/>
        </p:style>
        <p:txBody>
          <a:bodyPr lIns="45720" rIns="45720" tIns="45000" bIns="45000" anchor="t">
            <a:normAutofit/>
          </a:bodyPr>
          <a:p>
            <a:pPr defTabSz="457200">
              <a:lnSpc>
                <a:spcPct val="100000"/>
              </a:lnSpc>
              <a:spcBef>
                <a:spcPts val="1599"/>
              </a:spcBef>
              <a:tabLst>
                <a:tab algn="l" pos="0"/>
              </a:tabLst>
            </a:pPr>
            <a:r>
              <a:rPr b="1" lang="en-US" sz="2000" strike="noStrike" u="none">
                <a:solidFill>
                  <a:srgbClr val="1f2328"/>
                </a:solidFill>
                <a:effectLst/>
                <a:uFillTx/>
                <a:latin typeface="Helvetica Neue"/>
                <a:ea typeface="Helvetica Neue"/>
              </a:rPr>
              <a:t>General Tips</a:t>
            </a:r>
            <a:endParaRPr b="0" lang="en-US" sz="2000" strike="noStrike" u="none">
              <a:solidFill>
                <a:srgbClr val="000000"/>
              </a:solidFill>
              <a:effectLst/>
              <a:uFillTx/>
              <a:latin typeface="Arial"/>
            </a:endParaRPr>
          </a:p>
          <a:p>
            <a:pPr defTabSz="457200">
              <a:lnSpc>
                <a:spcPct val="100000"/>
              </a:lnSpc>
              <a:tabLst>
                <a:tab algn="l" pos="0"/>
              </a:tabLst>
            </a:pP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1f2328"/>
                </a:solidFill>
                <a:effectLst/>
                <a:uFillTx/>
                <a:latin typeface="Arial"/>
                <a:ea typeface="Arial"/>
              </a:rPr>
              <a:t>Check for Accuracy</a:t>
            </a: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0433ff"/>
                </a:solidFill>
                <a:effectLst/>
                <a:uFillTx/>
                <a:latin typeface="Arial"/>
                <a:ea typeface="Arial"/>
              </a:rPr>
              <a:t>Be Specific</a:t>
            </a: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ff9300"/>
                </a:solidFill>
                <a:effectLst/>
                <a:uFillTx/>
                <a:latin typeface="Arial"/>
                <a:ea typeface="Arial"/>
              </a:rPr>
              <a:t>Iterate and Refine</a:t>
            </a: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ff40ff"/>
                </a:solidFill>
                <a:effectLst/>
                <a:uFillTx/>
                <a:latin typeface="Arial"/>
                <a:ea typeface="Arial"/>
              </a:rPr>
              <a:t>Provide Context</a:t>
            </a: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1f2328"/>
                </a:solidFill>
                <a:effectLst/>
                <a:uFillTx/>
                <a:latin typeface="Arial"/>
                <a:ea typeface="Arial"/>
              </a:rPr>
              <a:t>Use Multiple Services</a:t>
            </a: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942192"/>
                </a:solidFill>
                <a:effectLst/>
                <a:uFillTx/>
                <a:latin typeface="Arial"/>
                <a:ea typeface="Arial"/>
              </a:rPr>
              <a:t>Remind AI of Constraints</a:t>
            </a: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1f2328"/>
                </a:solidFill>
                <a:effectLst/>
                <a:uFillTx/>
                <a:latin typeface="Arial"/>
                <a:ea typeface="Arial"/>
              </a:rPr>
              <a:t>Make Templates</a:t>
            </a:r>
            <a:endParaRPr b="0" lang="en-US"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1" name="PlaceHolder 1"/>
          <p:cNvSpPr>
            <a:spLocks noGrp="1"/>
          </p:cNvSpPr>
          <p:nvPr>
            <p:ph type="title"/>
          </p:nvPr>
        </p:nvSpPr>
        <p:spPr>
          <a:xfrm>
            <a:off x="1480320" y="365040"/>
            <a:ext cx="9873000" cy="1325160"/>
          </a:xfrm>
          <a:prstGeom prst="rect">
            <a:avLst/>
          </a:prstGeom>
          <a:noFill/>
          <a:ln w="12600">
            <a:noFill/>
          </a:ln>
        </p:spPr>
        <p:txBody>
          <a:bodyPr lIns="45720" rIns="45720" tIns="45000" bIns="45000" anchor="ctr">
            <a:noAutofit/>
          </a:bodyPr>
          <a:p>
            <a:pPr indent="0" algn="ctr" defTabSz="914400">
              <a:lnSpc>
                <a:spcPct val="90000"/>
              </a:lnSpc>
              <a:buNone/>
              <a:tabLst>
                <a:tab algn="l" pos="0"/>
              </a:tabLst>
            </a:pPr>
            <a:r>
              <a:rPr b="0" lang="en-US" sz="4400" strike="noStrike" u="none">
                <a:solidFill>
                  <a:srgbClr val="000000"/>
                </a:solidFill>
                <a:effectLst/>
                <a:uFillTx/>
                <a:latin typeface="Arial"/>
                <a:ea typeface="Arial"/>
              </a:rPr>
              <a:t>Example Prompt</a:t>
            </a:r>
            <a:r>
              <a:rPr b="1" lang="en-US" sz="4400" strike="noStrike" u="none">
                <a:solidFill>
                  <a:srgbClr val="000000"/>
                </a:solidFill>
                <a:effectLst/>
                <a:uFillTx/>
                <a:latin typeface="Arial"/>
                <a:ea typeface="Arial"/>
              </a:rPr>
              <a:t>: Text Content</a:t>
            </a:r>
            <a:endParaRPr b="0" lang="en-US" sz="4400" strike="noStrike" u="none">
              <a:solidFill>
                <a:srgbClr val="000000"/>
              </a:solidFill>
              <a:effectLst/>
              <a:uFillTx/>
              <a:latin typeface="Calibri"/>
            </a:endParaRPr>
          </a:p>
        </p:txBody>
      </p:sp>
      <p:sp>
        <p:nvSpPr>
          <p:cNvPr id="112" name="PlaceHolder 2"/>
          <p:cNvSpPr>
            <a:spLocks noGrp="1"/>
          </p:cNvSpPr>
          <p:nvPr>
            <p:ph/>
          </p:nvPr>
        </p:nvSpPr>
        <p:spPr>
          <a:xfrm>
            <a:off x="838080" y="1825560"/>
            <a:ext cx="10515240" cy="4350960"/>
          </a:xfrm>
          <a:prstGeom prst="rect">
            <a:avLst/>
          </a:prstGeom>
          <a:noFill/>
          <a:ln w="12600">
            <a:noFill/>
          </a:ln>
        </p:spPr>
        <p:txBody>
          <a:bodyPr lIns="45720" rIns="45720" tIns="45000" bIns="45000" anchor="t">
            <a:noAutofit/>
          </a:bodyPr>
          <a:p>
            <a:pPr marL="228600" indent="-228600" defTabSz="914400">
              <a:lnSpc>
                <a:spcPct val="90000"/>
              </a:lnSpc>
              <a:spcBef>
                <a:spcPts val="1001"/>
              </a:spcBef>
              <a:buClr>
                <a:srgbClr val="000000"/>
              </a:buClr>
              <a:buFont typeface="Arial"/>
              <a:buChar char="•"/>
            </a:pPr>
            <a:r>
              <a:rPr b="0" i="1" lang="en-US" sz="2800" strike="sngStrike" u="none">
                <a:solidFill>
                  <a:srgbClr val="000000"/>
                </a:solidFill>
                <a:effectLst/>
                <a:uFillTx/>
                <a:latin typeface="Calibri"/>
                <a:ea typeface="Calibri"/>
              </a:rPr>
              <a:t>Bad: "Write an article about data privacy"</a:t>
            </a:r>
            <a:endParaRPr b="0" lang="en-US" sz="2800" strike="noStrike" u="none">
              <a:solidFill>
                <a:srgbClr val="000000"/>
              </a:solidFill>
              <a:effectLst/>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rgbClr val="000000"/>
                </a:solidFill>
                <a:effectLst/>
                <a:uFillTx/>
                <a:latin typeface="Calibri"/>
                <a:ea typeface="Calibri"/>
              </a:rPr>
              <a:t>Better: "</a:t>
            </a:r>
            <a:r>
              <a:rPr b="0" lang="en-US" sz="2800" strike="noStrike" u="none">
                <a:solidFill>
                  <a:srgbClr val="ff40ff"/>
                </a:solidFill>
                <a:effectLst/>
                <a:uFillTx/>
                <a:latin typeface="Calibri"/>
                <a:ea typeface="Calibri"/>
              </a:rPr>
              <a:t>You are an expert in cybersecurity, the audience is a new military soldier with minimal higher education</a:t>
            </a:r>
            <a:r>
              <a:rPr b="0" lang="en-US" sz="2800" strike="noStrike" u="none">
                <a:solidFill>
                  <a:srgbClr val="000000"/>
                </a:solidFill>
                <a:effectLst/>
                <a:uFillTx/>
                <a:latin typeface="Calibri"/>
                <a:ea typeface="Calibri"/>
              </a:rPr>
              <a:t>, </a:t>
            </a:r>
            <a:r>
              <a:rPr b="0" lang="en-US" sz="2800" strike="noStrike" u="none">
                <a:solidFill>
                  <a:srgbClr val="942192"/>
                </a:solidFill>
                <a:effectLst/>
                <a:uFillTx/>
                <a:latin typeface="Calibri"/>
                <a:ea typeface="Calibri"/>
              </a:rPr>
              <a:t>don't be lazy with your processing, take it step by step first considering the task, analyzing the result, then writing</a:t>
            </a:r>
            <a:r>
              <a:rPr b="0" lang="en-US" sz="2800" strike="noStrike" u="none">
                <a:solidFill>
                  <a:srgbClr val="000000"/>
                </a:solidFill>
                <a:effectLst/>
                <a:uFillTx/>
                <a:latin typeface="Calibri"/>
                <a:ea typeface="Calibri"/>
              </a:rPr>
              <a:t>: </a:t>
            </a:r>
            <a:r>
              <a:rPr b="0" lang="en-US" sz="2800" strike="noStrike" u="none">
                <a:solidFill>
                  <a:srgbClr val="0433ff"/>
                </a:solidFill>
                <a:effectLst/>
                <a:uFillTx/>
                <a:latin typeface="Calibri"/>
                <a:ea typeface="Calibri"/>
              </a:rPr>
              <a:t>Write a persuasive article that is at between 500 and 650 words about the importance of data privacy in the digital age for military families. Include examples of data breaches and their impact on individuals</a:t>
            </a:r>
            <a:r>
              <a:rPr b="0" lang="en-US" sz="2800" strike="noStrike" u="none">
                <a:solidFill>
                  <a:srgbClr val="000000"/>
                </a:solidFill>
                <a:effectLst/>
                <a:uFillTx/>
                <a:latin typeface="Calibri"/>
                <a:ea typeface="Calibri"/>
              </a:rPr>
              <a:t>"</a:t>
            </a:r>
            <a:endParaRPr b="0" lang="en-US" sz="2800" strike="noStrike" u="none">
              <a:solidFill>
                <a:srgbClr val="000000"/>
              </a:solidFill>
              <a:effectLst/>
              <a:uFillTx/>
              <a:latin typeface="Calibri"/>
            </a:endParaRPr>
          </a:p>
        </p:txBody>
      </p:sp>
      <p:sp>
        <p:nvSpPr>
          <p:cNvPr id="113" name="PlaceHolder 3"/>
          <p:cNvSpPr>
            <a:spLocks noGrp="1"/>
          </p:cNvSpPr>
          <p:nvPr>
            <p:ph type="sldNum" idx="27"/>
          </p:nvPr>
        </p:nvSpPr>
        <p:spPr>
          <a:xfrm>
            <a:off x="11172240" y="6414840"/>
            <a:ext cx="181080" cy="248040"/>
          </a:xfrm>
          <a:prstGeom prst="rect">
            <a:avLst/>
          </a:prstGeom>
          <a:noFill/>
          <a:ln w="12600">
            <a:noFill/>
          </a:ln>
        </p:spPr>
        <p:txBody>
          <a:bodyPr lIns="45720" rIns="45720" tIns="45000" bIns="45000" anchor="ctr">
            <a:noAutofit/>
          </a:bodyPr>
          <a:lstStyle>
            <a:lvl1pPr indent="0" algn="r" defTabSz="914400">
              <a:lnSpc>
                <a:spcPct val="100000"/>
              </a:lnSpc>
              <a:buNone/>
              <a:tabLst>
                <a:tab algn="l" pos="0"/>
              </a:tabLst>
              <a:defRPr b="0" lang="en-US" sz="1200" strike="noStrike" u="none">
                <a:solidFill>
                  <a:srgbClr val="888888"/>
                </a:solidFill>
                <a:effectLst/>
                <a:uFillTx/>
                <a:latin typeface="Calibri"/>
                <a:ea typeface="Calibri"/>
              </a:defRPr>
            </a:lvl1pPr>
          </a:lstStyle>
          <a:p>
            <a:pPr indent="0" algn="r" defTabSz="914400">
              <a:lnSpc>
                <a:spcPct val="100000"/>
              </a:lnSpc>
              <a:buNone/>
              <a:tabLst>
                <a:tab algn="l" pos="0"/>
              </a:tabLst>
            </a:pPr>
            <a:fld id="{2C42C5A8-141C-4629-8E37-7DC4C0D2B9B6}" type="slidenum">
              <a:rPr b="0" lang="en-US" sz="1200" strike="noStrike" u="none">
                <a:solidFill>
                  <a:srgbClr val="888888"/>
                </a:solidFill>
                <a:effectLst/>
                <a:uFillTx/>
                <a:latin typeface="Calibri"/>
                <a:ea typeface="Calibri"/>
              </a:rPr>
              <a:t>&lt;number&gt;</a:t>
            </a:fld>
            <a:endParaRPr b="0" lang="en-US" sz="1200" strike="noStrike" u="none">
              <a:solidFill>
                <a:srgbClr val="000000"/>
              </a:solidFill>
              <a:effectLst/>
              <a:uFillTx/>
              <a:latin typeface="Times New Roman"/>
            </a:endParaRPr>
          </a:p>
        </p:txBody>
      </p:sp>
      <p:sp>
        <p:nvSpPr>
          <p:cNvPr id="114" name="English"/>
          <p:cNvSpPr/>
          <p:nvPr/>
        </p:nvSpPr>
        <p:spPr>
          <a:xfrm>
            <a:off x="5133240" y="5997600"/>
            <a:ext cx="1925280" cy="703440"/>
          </a:xfrm>
          <a:prstGeom prst="rect">
            <a:avLst/>
          </a:prstGeom>
          <a:solidFill>
            <a:schemeClr val="bg1"/>
          </a:solidFill>
          <a:ln w="12700">
            <a:solidFill>
              <a:srgbClr val="4472c4"/>
            </a:solidFill>
            <a:miter/>
          </a:ln>
        </p:spPr>
        <p:style>
          <a:lnRef idx="0"/>
          <a:fillRef idx="0"/>
          <a:effectRef idx="0"/>
          <a:fontRef idx="minor"/>
        </p:style>
        <p:txBody>
          <a:bodyPr lIns="45720" rIns="45720" tIns="45000" bIns="45000" anchor="ctr">
            <a:noAutofit/>
          </a:bodyPr>
          <a:p>
            <a:pPr marL="139680" algn="ctr" defTabSz="457200">
              <a:lnSpc>
                <a:spcPct val="100000"/>
              </a:lnSpc>
              <a:tabLst>
                <a:tab algn="l" pos="0"/>
              </a:tabLst>
            </a:pPr>
            <a:r>
              <a:rPr b="1" lang="en-US" sz="2000" strike="noStrike" u="none">
                <a:solidFill>
                  <a:srgbClr val="ff40ff"/>
                </a:solidFill>
                <a:effectLst/>
                <a:uFillTx/>
                <a:latin typeface="Arial"/>
                <a:ea typeface="Arial"/>
              </a:rPr>
              <a:t>Provide Context</a:t>
            </a:r>
            <a:endParaRPr b="0" lang="en-US" sz="2000" strike="noStrike" u="none">
              <a:solidFill>
                <a:srgbClr val="000000"/>
              </a:solidFill>
              <a:effectLst/>
              <a:uFillTx/>
              <a:latin typeface="Arial"/>
            </a:endParaRPr>
          </a:p>
        </p:txBody>
      </p:sp>
      <p:sp>
        <p:nvSpPr>
          <p:cNvPr id="115" name="Spanish"/>
          <p:cNvSpPr/>
          <p:nvPr/>
        </p:nvSpPr>
        <p:spPr>
          <a:xfrm>
            <a:off x="7671600" y="5993640"/>
            <a:ext cx="2280240" cy="703440"/>
          </a:xfrm>
          <a:prstGeom prst="rect">
            <a:avLst/>
          </a:prstGeom>
          <a:solidFill>
            <a:schemeClr val="bg1"/>
          </a:solidFill>
          <a:ln w="12700">
            <a:solidFill>
              <a:srgbClr val="4472c4"/>
            </a:solidFill>
            <a:miter/>
          </a:ln>
        </p:spPr>
        <p:style>
          <a:lnRef idx="0"/>
          <a:fillRef idx="0"/>
          <a:effectRef idx="0"/>
          <a:fontRef idx="minor"/>
        </p:style>
        <p:txBody>
          <a:bodyPr lIns="45720" rIns="45720" tIns="45000" bIns="45000" anchor="ctr">
            <a:noAutofit/>
          </a:bodyPr>
          <a:p>
            <a:pPr marL="139680" algn="ctr" defTabSz="457200">
              <a:lnSpc>
                <a:spcPct val="100000"/>
              </a:lnSpc>
              <a:tabLst>
                <a:tab algn="l" pos="0"/>
              </a:tabLst>
            </a:pPr>
            <a:r>
              <a:rPr b="1" lang="en-US" sz="2000" strike="noStrike" u="none">
                <a:solidFill>
                  <a:srgbClr val="942192"/>
                </a:solidFill>
                <a:effectLst/>
                <a:uFillTx/>
                <a:latin typeface="Arial"/>
                <a:ea typeface="Arial"/>
              </a:rPr>
              <a:t>Remind AI of Constraints</a:t>
            </a:r>
            <a:endParaRPr b="0" lang="en-US" sz="2000" strike="noStrike" u="none">
              <a:solidFill>
                <a:srgbClr val="000000"/>
              </a:solidFill>
              <a:effectLst/>
              <a:uFillTx/>
              <a:latin typeface="Arial"/>
            </a:endParaRPr>
          </a:p>
        </p:txBody>
      </p:sp>
      <p:sp>
        <p:nvSpPr>
          <p:cNvPr id="116" name="English"/>
          <p:cNvSpPr/>
          <p:nvPr/>
        </p:nvSpPr>
        <p:spPr>
          <a:xfrm>
            <a:off x="2718000" y="5993640"/>
            <a:ext cx="1802160" cy="703440"/>
          </a:xfrm>
          <a:prstGeom prst="rect">
            <a:avLst/>
          </a:prstGeom>
          <a:solidFill>
            <a:schemeClr val="bg1"/>
          </a:solidFill>
          <a:ln w="12700">
            <a:solidFill>
              <a:srgbClr val="4472c4"/>
            </a:solidFill>
            <a:miter/>
          </a:ln>
        </p:spPr>
        <p:style>
          <a:lnRef idx="0"/>
          <a:fillRef idx="0"/>
          <a:effectRef idx="0"/>
          <a:fontRef idx="minor"/>
        </p:style>
        <p:txBody>
          <a:bodyPr lIns="45720" rIns="45720" tIns="45000" bIns="45000" anchor="ctr">
            <a:noAutofit/>
          </a:bodyPr>
          <a:p>
            <a:pPr marL="139680" algn="ctr" defTabSz="457200">
              <a:lnSpc>
                <a:spcPct val="100000"/>
              </a:lnSpc>
              <a:tabLst>
                <a:tab algn="l" pos="0"/>
              </a:tabLst>
            </a:pPr>
            <a:r>
              <a:rPr b="1" lang="en-US" sz="2000" strike="noStrike" u="none">
                <a:solidFill>
                  <a:srgbClr val="0433ff"/>
                </a:solidFill>
                <a:effectLst/>
                <a:uFillTx/>
                <a:latin typeface="Arial"/>
                <a:ea typeface="Arial"/>
              </a:rPr>
              <a:t>Be Specific</a:t>
            </a:r>
            <a:endParaRPr b="0" lang="en-US" sz="2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7" name="PlaceHolder 1"/>
          <p:cNvSpPr>
            <a:spLocks noGrp="1"/>
          </p:cNvSpPr>
          <p:nvPr>
            <p:ph type="title"/>
          </p:nvPr>
        </p:nvSpPr>
        <p:spPr>
          <a:xfrm>
            <a:off x="1480320" y="365040"/>
            <a:ext cx="9873000" cy="1325160"/>
          </a:xfrm>
          <a:prstGeom prst="rect">
            <a:avLst/>
          </a:prstGeom>
          <a:noFill/>
          <a:ln w="12600">
            <a:noFill/>
          </a:ln>
        </p:spPr>
        <p:txBody>
          <a:bodyPr lIns="45720" rIns="45720" tIns="45000" bIns="45000" anchor="ctr">
            <a:noAutofit/>
          </a:bodyPr>
          <a:p>
            <a:pPr indent="0" algn="ctr" defTabSz="914400">
              <a:lnSpc>
                <a:spcPct val="90000"/>
              </a:lnSpc>
              <a:buNone/>
              <a:tabLst>
                <a:tab algn="l" pos="0"/>
              </a:tabLst>
            </a:pPr>
            <a:r>
              <a:rPr b="0" lang="en-US" sz="4400" strike="noStrike" u="none">
                <a:solidFill>
                  <a:srgbClr val="000000"/>
                </a:solidFill>
                <a:effectLst/>
                <a:uFillTx/>
                <a:latin typeface="Arial"/>
                <a:ea typeface="Arial"/>
              </a:rPr>
              <a:t>Practice Prompt</a:t>
            </a:r>
            <a:r>
              <a:rPr b="1" lang="en-US" sz="4400" strike="noStrike" u="none">
                <a:solidFill>
                  <a:srgbClr val="000000"/>
                </a:solidFill>
                <a:effectLst/>
                <a:uFillTx/>
                <a:latin typeface="Arial"/>
                <a:ea typeface="Arial"/>
              </a:rPr>
              <a:t>: Text Content</a:t>
            </a:r>
            <a:endParaRPr b="0" lang="en-US" sz="4400" strike="noStrike" u="none">
              <a:solidFill>
                <a:srgbClr val="000000"/>
              </a:solidFill>
              <a:effectLst/>
              <a:uFillTx/>
              <a:latin typeface="Calibri"/>
            </a:endParaRPr>
          </a:p>
        </p:txBody>
      </p:sp>
      <p:sp>
        <p:nvSpPr>
          <p:cNvPr id="118" name="PlaceHolder 2"/>
          <p:cNvSpPr>
            <a:spLocks noGrp="1"/>
          </p:cNvSpPr>
          <p:nvPr>
            <p:ph/>
          </p:nvPr>
        </p:nvSpPr>
        <p:spPr>
          <a:xfrm>
            <a:off x="838080" y="1825560"/>
            <a:ext cx="10515240" cy="4350960"/>
          </a:xfrm>
          <a:prstGeom prst="rect">
            <a:avLst/>
          </a:prstGeom>
          <a:noFill/>
          <a:ln w="12600">
            <a:noFill/>
          </a:ln>
        </p:spPr>
        <p:txBody>
          <a:bodyPr lIns="45720" rIns="45720" tIns="45000" bIns="45000" anchor="t">
            <a:noAutofit/>
          </a:bodyPr>
          <a:p>
            <a:pPr marL="228600" indent="-228600" defTabSz="914400">
              <a:lnSpc>
                <a:spcPct val="90000"/>
              </a:lnSpc>
              <a:spcBef>
                <a:spcPts val="1001"/>
              </a:spcBef>
              <a:buClr>
                <a:srgbClr val="000000"/>
              </a:buClr>
              <a:buFont typeface="Arial"/>
              <a:buChar char="•"/>
            </a:pPr>
            <a:r>
              <a:rPr b="0" i="1" lang="en-US" sz="2800" strike="sngStrike" u="none">
                <a:solidFill>
                  <a:srgbClr val="000000"/>
                </a:solidFill>
                <a:effectLst/>
                <a:uFillTx/>
                <a:latin typeface="Calibri"/>
                <a:ea typeface="Calibri"/>
              </a:rPr>
              <a:t>Bad: "</a:t>
            </a:r>
            <a:r>
              <a:rPr b="0" i="1" lang="en-US" sz="2800" strike="sngStrike" u="none">
                <a:solidFill>
                  <a:srgbClr val="000000"/>
                </a:solidFill>
                <a:effectLst/>
                <a:uFillTx/>
                <a:latin typeface="Calibri"/>
                <a:ea typeface="Calibri"/>
              </a:rPr>
              <a:t>Write a Social Media Post about the partnerships with the US"</a:t>
            </a:r>
            <a:endParaRPr b="0" lang="en-US" sz="2800" strike="noStrike" u="none">
              <a:solidFill>
                <a:srgbClr val="000000"/>
              </a:solidFill>
              <a:effectLst/>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rgbClr val="000000"/>
                </a:solidFill>
                <a:effectLst/>
                <a:uFillTx/>
                <a:latin typeface="Calibri"/>
                <a:ea typeface="Calibri"/>
              </a:rPr>
              <a:t>Better: "</a:t>
            </a:r>
            <a:br>
              <a:rPr sz="2800"/>
            </a:br>
            <a:r>
              <a:rPr b="0" lang="en-US" sz="2800" strike="noStrike" u="none">
                <a:solidFill>
                  <a:srgbClr val="000000"/>
                </a:solidFill>
                <a:effectLst/>
                <a:uFillTx/>
                <a:latin typeface="Calibri"/>
                <a:ea typeface="Calibri"/>
              </a:rPr>
              <a:t>Context: </a:t>
            </a:r>
            <a:r>
              <a:rPr b="0" lang="en-US" sz="2800" strike="noStrike" u="none">
                <a:solidFill>
                  <a:srgbClr val="ff40ff"/>
                </a:solidFill>
                <a:effectLst/>
                <a:uFillTx/>
                <a:latin typeface="Calibri"/>
                <a:ea typeface="Calibri"/>
              </a:rPr>
              <a:t>Context Text HERE</a:t>
            </a:r>
            <a:r>
              <a:rPr b="0" lang="en-US" sz="2800" strike="noStrike" u="none">
                <a:solidFill>
                  <a:srgbClr val="000000"/>
                </a:solidFill>
                <a:effectLst/>
                <a:uFillTx/>
                <a:latin typeface="Calibri"/>
                <a:ea typeface="Calibri"/>
              </a:rPr>
              <a:t>, </a:t>
            </a:r>
            <a:br>
              <a:rPr sz="2800"/>
            </a:br>
            <a:r>
              <a:rPr b="0" lang="en-US" sz="2800" strike="noStrike" u="none">
                <a:solidFill>
                  <a:srgbClr val="000000"/>
                </a:solidFill>
                <a:effectLst/>
                <a:uFillTx/>
                <a:latin typeface="Calibri"/>
                <a:ea typeface="Calibri"/>
              </a:rPr>
              <a:t>Limitations: </a:t>
            </a:r>
            <a:r>
              <a:rPr b="0" lang="en-US" sz="2800" strike="noStrike" u="none">
                <a:solidFill>
                  <a:srgbClr val="942192"/>
                </a:solidFill>
                <a:effectLst/>
                <a:uFillTx/>
                <a:latin typeface="Calibri"/>
                <a:ea typeface="Calibri"/>
              </a:rPr>
              <a:t>Constraints and Limitations HERE </a:t>
            </a:r>
            <a:r>
              <a:rPr b="0" lang="en-US" sz="2800" strike="noStrike" u="none">
                <a:solidFill>
                  <a:srgbClr val="000000"/>
                </a:solidFill>
                <a:effectLst/>
                <a:uFillTx/>
                <a:latin typeface="Calibri"/>
                <a:ea typeface="Calibri"/>
              </a:rPr>
              <a:t>: </a:t>
            </a:r>
            <a:br>
              <a:rPr sz="2800"/>
            </a:br>
            <a:r>
              <a:rPr b="0" lang="en-US" sz="2800" strike="noStrike" u="none">
                <a:solidFill>
                  <a:srgbClr val="000000"/>
                </a:solidFill>
                <a:effectLst/>
                <a:uFillTx/>
                <a:latin typeface="Calibri"/>
                <a:ea typeface="Calibri"/>
              </a:rPr>
              <a:t>Prompt: </a:t>
            </a:r>
            <a:r>
              <a:rPr b="0" lang="en-US" sz="2800" strike="noStrike" u="none">
                <a:solidFill>
                  <a:srgbClr val="0433ff"/>
                </a:solidFill>
                <a:effectLst/>
                <a:uFillTx/>
                <a:latin typeface="Calibri"/>
                <a:ea typeface="Calibri"/>
              </a:rPr>
              <a:t>Specific Request HERE</a:t>
            </a:r>
            <a:r>
              <a:rPr b="0" lang="en-US" sz="2800" strike="noStrike" u="none">
                <a:solidFill>
                  <a:srgbClr val="000000"/>
                </a:solidFill>
                <a:effectLst/>
                <a:uFillTx/>
                <a:latin typeface="Calibri"/>
                <a:ea typeface="Calibri"/>
              </a:rPr>
              <a:t>"</a:t>
            </a:r>
            <a:endParaRPr b="0" lang="en-US" sz="2800" strike="noStrike" u="none">
              <a:solidFill>
                <a:srgbClr val="000000"/>
              </a:solidFill>
              <a:effectLst/>
              <a:uFillTx/>
              <a:latin typeface="Calibri"/>
            </a:endParaRPr>
          </a:p>
        </p:txBody>
      </p:sp>
      <p:sp>
        <p:nvSpPr>
          <p:cNvPr id="119" name="PlaceHolder 3"/>
          <p:cNvSpPr>
            <a:spLocks noGrp="1"/>
          </p:cNvSpPr>
          <p:nvPr>
            <p:ph type="sldNum" idx="28"/>
          </p:nvPr>
        </p:nvSpPr>
        <p:spPr>
          <a:xfrm>
            <a:off x="11172240" y="6414840"/>
            <a:ext cx="181080" cy="248040"/>
          </a:xfrm>
          <a:prstGeom prst="rect">
            <a:avLst/>
          </a:prstGeom>
          <a:noFill/>
          <a:ln w="12600">
            <a:noFill/>
          </a:ln>
        </p:spPr>
        <p:txBody>
          <a:bodyPr lIns="45720" rIns="45720" tIns="45000" bIns="45000" anchor="ctr">
            <a:noAutofit/>
          </a:bodyPr>
          <a:lstStyle>
            <a:lvl1pPr indent="0" algn="r" defTabSz="914400">
              <a:lnSpc>
                <a:spcPct val="100000"/>
              </a:lnSpc>
              <a:buNone/>
              <a:tabLst>
                <a:tab algn="l" pos="0"/>
              </a:tabLst>
              <a:defRPr b="0" lang="en-US" sz="1200" strike="noStrike" u="none">
                <a:solidFill>
                  <a:srgbClr val="888888"/>
                </a:solidFill>
                <a:effectLst/>
                <a:uFillTx/>
                <a:latin typeface="Calibri"/>
                <a:ea typeface="Calibri"/>
              </a:defRPr>
            </a:lvl1pPr>
          </a:lstStyle>
          <a:p>
            <a:pPr indent="0" algn="r" defTabSz="914400">
              <a:lnSpc>
                <a:spcPct val="100000"/>
              </a:lnSpc>
              <a:buNone/>
              <a:tabLst>
                <a:tab algn="l" pos="0"/>
              </a:tabLst>
            </a:pPr>
            <a:fld id="{04D3BE20-B825-4406-85A0-3759B3BD8F27}" type="slidenum">
              <a:rPr b="0" lang="en-US" sz="1200" strike="noStrike" u="none">
                <a:solidFill>
                  <a:srgbClr val="888888"/>
                </a:solidFill>
                <a:effectLst/>
                <a:uFillTx/>
                <a:latin typeface="Calibri"/>
                <a:ea typeface="Calibri"/>
              </a:rPr>
              <a:t>&lt;number&gt;</a:t>
            </a:fld>
            <a:endParaRPr b="0" lang="en-US" sz="1200" strike="noStrike" u="none">
              <a:solidFill>
                <a:srgbClr val="000000"/>
              </a:solidFill>
              <a:effectLst/>
              <a:uFillTx/>
              <a:latin typeface="Times New Roman"/>
            </a:endParaRPr>
          </a:p>
        </p:txBody>
      </p:sp>
      <p:sp>
        <p:nvSpPr>
          <p:cNvPr id="120" name="English"/>
          <p:cNvSpPr/>
          <p:nvPr/>
        </p:nvSpPr>
        <p:spPr>
          <a:xfrm>
            <a:off x="5133240" y="5997600"/>
            <a:ext cx="1925280" cy="703440"/>
          </a:xfrm>
          <a:prstGeom prst="rect">
            <a:avLst/>
          </a:prstGeom>
          <a:solidFill>
            <a:schemeClr val="bg1"/>
          </a:solidFill>
          <a:ln w="12700">
            <a:solidFill>
              <a:srgbClr val="4472c4"/>
            </a:solidFill>
            <a:miter/>
          </a:ln>
        </p:spPr>
        <p:style>
          <a:lnRef idx="0"/>
          <a:fillRef idx="0"/>
          <a:effectRef idx="0"/>
          <a:fontRef idx="minor"/>
        </p:style>
        <p:txBody>
          <a:bodyPr lIns="45720" rIns="45720" tIns="45000" bIns="45000" anchor="ctr">
            <a:noAutofit/>
          </a:bodyPr>
          <a:p>
            <a:pPr marL="139680" algn="ctr" defTabSz="457200">
              <a:lnSpc>
                <a:spcPct val="100000"/>
              </a:lnSpc>
              <a:tabLst>
                <a:tab algn="l" pos="0"/>
              </a:tabLst>
            </a:pPr>
            <a:r>
              <a:rPr b="1" lang="en-US" sz="2000" strike="noStrike" u="none">
                <a:solidFill>
                  <a:srgbClr val="ff40ff"/>
                </a:solidFill>
                <a:effectLst/>
                <a:uFillTx/>
                <a:latin typeface="Arial"/>
                <a:ea typeface="Arial"/>
              </a:rPr>
              <a:t>Provide Context</a:t>
            </a:r>
            <a:endParaRPr b="0" lang="en-US" sz="2000" strike="noStrike" u="none">
              <a:solidFill>
                <a:srgbClr val="000000"/>
              </a:solidFill>
              <a:effectLst/>
              <a:uFillTx/>
              <a:latin typeface="Arial"/>
            </a:endParaRPr>
          </a:p>
        </p:txBody>
      </p:sp>
      <p:sp>
        <p:nvSpPr>
          <p:cNvPr id="121" name="Spanish"/>
          <p:cNvSpPr/>
          <p:nvPr/>
        </p:nvSpPr>
        <p:spPr>
          <a:xfrm>
            <a:off x="7671600" y="5993640"/>
            <a:ext cx="2280240" cy="703440"/>
          </a:xfrm>
          <a:prstGeom prst="rect">
            <a:avLst/>
          </a:prstGeom>
          <a:solidFill>
            <a:schemeClr val="bg1"/>
          </a:solidFill>
          <a:ln w="12700">
            <a:solidFill>
              <a:srgbClr val="4472c4"/>
            </a:solidFill>
            <a:miter/>
          </a:ln>
        </p:spPr>
        <p:style>
          <a:lnRef idx="0"/>
          <a:fillRef idx="0"/>
          <a:effectRef idx="0"/>
          <a:fontRef idx="minor"/>
        </p:style>
        <p:txBody>
          <a:bodyPr lIns="45720" rIns="45720" tIns="45000" bIns="45000" anchor="ctr">
            <a:noAutofit/>
          </a:bodyPr>
          <a:p>
            <a:pPr marL="139680" algn="ctr" defTabSz="457200">
              <a:lnSpc>
                <a:spcPct val="100000"/>
              </a:lnSpc>
              <a:tabLst>
                <a:tab algn="l" pos="0"/>
              </a:tabLst>
            </a:pPr>
            <a:r>
              <a:rPr b="1" lang="en-US" sz="2000" strike="noStrike" u="none">
                <a:solidFill>
                  <a:srgbClr val="942192"/>
                </a:solidFill>
                <a:effectLst/>
                <a:uFillTx/>
                <a:latin typeface="Arial"/>
                <a:ea typeface="Arial"/>
              </a:rPr>
              <a:t>Remind AI of Constraints</a:t>
            </a:r>
            <a:endParaRPr b="0" lang="en-US" sz="2000" strike="noStrike" u="none">
              <a:solidFill>
                <a:srgbClr val="000000"/>
              </a:solidFill>
              <a:effectLst/>
              <a:uFillTx/>
              <a:latin typeface="Arial"/>
            </a:endParaRPr>
          </a:p>
        </p:txBody>
      </p:sp>
      <p:sp>
        <p:nvSpPr>
          <p:cNvPr id="122" name="English"/>
          <p:cNvSpPr/>
          <p:nvPr/>
        </p:nvSpPr>
        <p:spPr>
          <a:xfrm>
            <a:off x="2718000" y="5993640"/>
            <a:ext cx="1802160" cy="703440"/>
          </a:xfrm>
          <a:prstGeom prst="rect">
            <a:avLst/>
          </a:prstGeom>
          <a:solidFill>
            <a:schemeClr val="bg1"/>
          </a:solidFill>
          <a:ln w="12700">
            <a:solidFill>
              <a:srgbClr val="4472c4"/>
            </a:solidFill>
            <a:miter/>
          </a:ln>
        </p:spPr>
        <p:style>
          <a:lnRef idx="0"/>
          <a:fillRef idx="0"/>
          <a:effectRef idx="0"/>
          <a:fontRef idx="minor"/>
        </p:style>
        <p:txBody>
          <a:bodyPr lIns="45720" rIns="45720" tIns="45000" bIns="45000" anchor="ctr">
            <a:noAutofit/>
          </a:bodyPr>
          <a:p>
            <a:pPr marL="139680" algn="ctr" defTabSz="457200">
              <a:lnSpc>
                <a:spcPct val="100000"/>
              </a:lnSpc>
              <a:tabLst>
                <a:tab algn="l" pos="0"/>
              </a:tabLst>
            </a:pPr>
            <a:r>
              <a:rPr b="1" lang="en-US" sz="2000" strike="noStrike" u="none">
                <a:solidFill>
                  <a:srgbClr val="0433ff"/>
                </a:solidFill>
                <a:effectLst/>
                <a:uFillTx/>
                <a:latin typeface="Arial"/>
                <a:ea typeface="Arial"/>
              </a:rPr>
              <a:t>Be Specific</a:t>
            </a:r>
            <a:endParaRPr b="0" lang="en-US" sz="2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1480320" y="365040"/>
            <a:ext cx="9873000" cy="1325160"/>
          </a:xfrm>
          <a:prstGeom prst="rect">
            <a:avLst/>
          </a:prstGeom>
          <a:noFill/>
          <a:ln w="12600">
            <a:noFill/>
          </a:ln>
        </p:spPr>
        <p:txBody>
          <a:bodyPr lIns="45720" rIns="45720" tIns="45000" bIns="45000" anchor="ctr">
            <a:noAutofit/>
          </a:bodyPr>
          <a:p>
            <a:pPr indent="0" algn="ctr" defTabSz="914400">
              <a:lnSpc>
                <a:spcPct val="90000"/>
              </a:lnSpc>
              <a:buNone/>
              <a:tabLst>
                <a:tab algn="l" pos="0"/>
              </a:tabLst>
            </a:pPr>
            <a:r>
              <a:rPr b="0" lang="en-US" sz="4400" strike="noStrike" u="none">
                <a:solidFill>
                  <a:srgbClr val="000000"/>
                </a:solidFill>
                <a:effectLst/>
                <a:uFillTx/>
                <a:latin typeface="Arial"/>
                <a:ea typeface="Arial"/>
              </a:rPr>
              <a:t>Example Prompt</a:t>
            </a:r>
            <a:r>
              <a:rPr b="1" lang="en-US" sz="4400" strike="noStrike" u="none">
                <a:solidFill>
                  <a:srgbClr val="000000"/>
                </a:solidFill>
                <a:effectLst/>
                <a:uFillTx/>
                <a:latin typeface="Arial"/>
                <a:ea typeface="Arial"/>
              </a:rPr>
              <a:t>: Image Content</a:t>
            </a:r>
            <a:endParaRPr b="0" lang="en-US" sz="4400" strike="noStrike" u="none">
              <a:solidFill>
                <a:srgbClr val="000000"/>
              </a:solidFill>
              <a:effectLst/>
              <a:uFillTx/>
              <a:latin typeface="Calibri"/>
            </a:endParaRPr>
          </a:p>
        </p:txBody>
      </p:sp>
      <p:sp>
        <p:nvSpPr>
          <p:cNvPr id="124" name="PlaceHolder 2"/>
          <p:cNvSpPr>
            <a:spLocks noGrp="1"/>
          </p:cNvSpPr>
          <p:nvPr>
            <p:ph/>
          </p:nvPr>
        </p:nvSpPr>
        <p:spPr>
          <a:xfrm>
            <a:off x="838080" y="1825560"/>
            <a:ext cx="10515240" cy="4350960"/>
          </a:xfrm>
          <a:prstGeom prst="rect">
            <a:avLst/>
          </a:prstGeom>
          <a:noFill/>
          <a:ln w="12600">
            <a:noFill/>
          </a:ln>
        </p:spPr>
        <p:txBody>
          <a:bodyPr lIns="45720" rIns="45720" tIns="45000" bIns="45000" anchor="t">
            <a:normAutofit/>
          </a:bodyPr>
          <a:p>
            <a:pPr marL="205560" indent="-205560" defTabSz="822960">
              <a:lnSpc>
                <a:spcPct val="90000"/>
              </a:lnSpc>
              <a:spcBef>
                <a:spcPts val="901"/>
              </a:spcBef>
              <a:buClr>
                <a:srgbClr val="000000"/>
              </a:buClr>
              <a:buFont typeface="Arial"/>
              <a:buChar char="•"/>
            </a:pPr>
            <a:r>
              <a:rPr b="0" i="1" lang="en-US" sz="2520" strike="sngStrike" u="none">
                <a:solidFill>
                  <a:srgbClr val="000000"/>
                </a:solidFill>
                <a:effectLst/>
                <a:uFillTx/>
                <a:latin typeface="Calibri"/>
                <a:ea typeface="Calibri"/>
              </a:rPr>
              <a:t>Bad: "Design a logo for a nonprofit organization"</a:t>
            </a:r>
            <a:endParaRPr b="0" lang="en-US" sz="2520" strike="noStrike" u="none">
              <a:solidFill>
                <a:srgbClr val="000000"/>
              </a:solidFill>
              <a:effectLst/>
              <a:uFillTx/>
              <a:latin typeface="Calibri"/>
            </a:endParaRPr>
          </a:p>
          <a:p>
            <a:pPr marL="205560" indent="-205560" defTabSz="822960">
              <a:lnSpc>
                <a:spcPct val="90000"/>
              </a:lnSpc>
              <a:spcBef>
                <a:spcPts val="901"/>
              </a:spcBef>
              <a:buClr>
                <a:srgbClr val="000000"/>
              </a:buClr>
              <a:buFont typeface="Arial"/>
              <a:buChar char="•"/>
            </a:pPr>
            <a:r>
              <a:rPr b="0" lang="en-US" sz="2520" strike="noStrike" u="none">
                <a:solidFill>
                  <a:srgbClr val="000000"/>
                </a:solidFill>
                <a:effectLst/>
                <a:uFillTx/>
                <a:latin typeface="Calibri"/>
                <a:ea typeface="Calibri"/>
              </a:rPr>
              <a:t>Better: "</a:t>
            </a:r>
            <a:r>
              <a:rPr b="0" lang="en-US" sz="2520" strike="noStrike" u="none">
                <a:solidFill>
                  <a:srgbClr val="942192"/>
                </a:solidFill>
                <a:effectLst/>
                <a:uFillTx/>
                <a:latin typeface="Calibri"/>
                <a:ea typeface="Calibri"/>
              </a:rPr>
              <a:t>Don't be lazy, take it step by step</a:t>
            </a:r>
            <a:r>
              <a:rPr b="0" lang="en-US" sz="2520" strike="noStrike" u="none">
                <a:solidFill>
                  <a:srgbClr val="000000"/>
                </a:solidFill>
                <a:effectLst/>
                <a:uFillTx/>
                <a:latin typeface="Calibri"/>
                <a:ea typeface="Calibri"/>
              </a:rPr>
              <a:t>. </a:t>
            </a:r>
            <a:r>
              <a:rPr b="0" lang="en-US" sz="2520" strike="noStrike" u="none">
                <a:solidFill>
                  <a:srgbClr val="ff40ff"/>
                </a:solidFill>
                <a:effectLst/>
                <a:uFillTx/>
                <a:latin typeface="Calibri"/>
                <a:ea typeface="Calibri"/>
              </a:rPr>
              <a:t>Imagine you are a seasoned graphic designer tasked with creating a logo for a nonprofit organization dedicated to environmental conservation.</a:t>
            </a:r>
            <a:r>
              <a:rPr b="0" lang="en-US" sz="2520" strike="noStrike" u="none">
                <a:solidFill>
                  <a:srgbClr val="000000"/>
                </a:solidFill>
                <a:effectLst/>
                <a:uFillTx/>
                <a:latin typeface="Calibri"/>
                <a:ea typeface="Calibri"/>
              </a:rPr>
              <a:t> </a:t>
            </a:r>
            <a:r>
              <a:rPr b="0" lang="en-US" sz="2520" strike="noStrike" u="none">
                <a:solidFill>
                  <a:srgbClr val="0433ff"/>
                </a:solidFill>
                <a:effectLst/>
                <a:uFillTx/>
                <a:latin typeface="Calibri"/>
                <a:ea typeface="Calibri"/>
              </a:rPr>
              <a:t>The logo must represent the organization’s core mission and values, which emphasize sustainability, community involvement, and nature preservation.</a:t>
            </a:r>
            <a:r>
              <a:rPr b="0" lang="en-US" sz="2520" strike="noStrike" u="none">
                <a:solidFill>
                  <a:srgbClr val="000000"/>
                </a:solidFill>
                <a:effectLst/>
                <a:uFillTx/>
                <a:latin typeface="Calibri"/>
                <a:ea typeface="Calibri"/>
              </a:rPr>
              <a:t> </a:t>
            </a:r>
            <a:r>
              <a:rPr b="0" lang="en-US" sz="2520" strike="noStrike" u="none">
                <a:solidFill>
                  <a:srgbClr val="0433ff"/>
                </a:solidFill>
                <a:effectLst/>
                <a:uFillTx/>
                <a:latin typeface="Calibri"/>
                <a:ea typeface="Calibri"/>
              </a:rPr>
              <a:t>Adhere strictly to the organization’s branding guidelines, using a color scheme of earthy greens and blues. Incorporate elements that symbolize nature (like leaves or the Earth), sustainability (such as a recycle symbol), and community (represented by interlinked hands or a network). The design should be simple but powerful, clearly conveying the organization’s commitment to environmental stewardship</a:t>
            </a:r>
            <a:r>
              <a:rPr b="0" lang="en-US" sz="2520" strike="noStrike" u="none">
                <a:solidFill>
                  <a:srgbClr val="000000"/>
                </a:solidFill>
                <a:effectLst/>
                <a:uFillTx/>
                <a:latin typeface="Calibri"/>
                <a:ea typeface="Calibri"/>
              </a:rPr>
              <a:t>"</a:t>
            </a:r>
            <a:endParaRPr b="0" lang="en-US" sz="2520" strike="noStrike" u="none">
              <a:solidFill>
                <a:srgbClr val="000000"/>
              </a:solidFill>
              <a:effectLst/>
              <a:uFillTx/>
              <a:latin typeface="Calibri"/>
            </a:endParaRPr>
          </a:p>
        </p:txBody>
      </p:sp>
      <p:sp>
        <p:nvSpPr>
          <p:cNvPr id="125" name="PlaceHolder 3"/>
          <p:cNvSpPr>
            <a:spLocks noGrp="1"/>
          </p:cNvSpPr>
          <p:nvPr>
            <p:ph type="sldNum" idx="29"/>
          </p:nvPr>
        </p:nvSpPr>
        <p:spPr>
          <a:xfrm>
            <a:off x="11172240" y="6414840"/>
            <a:ext cx="181080" cy="248040"/>
          </a:xfrm>
          <a:prstGeom prst="rect">
            <a:avLst/>
          </a:prstGeom>
          <a:noFill/>
          <a:ln w="12600">
            <a:noFill/>
          </a:ln>
        </p:spPr>
        <p:txBody>
          <a:bodyPr lIns="45720" rIns="45720" tIns="45000" bIns="45000" anchor="ctr">
            <a:noAutofit/>
          </a:bodyPr>
          <a:lstStyle>
            <a:lvl1pPr indent="0" algn="r" defTabSz="914400">
              <a:lnSpc>
                <a:spcPct val="100000"/>
              </a:lnSpc>
              <a:buNone/>
              <a:tabLst>
                <a:tab algn="l" pos="0"/>
              </a:tabLst>
              <a:defRPr b="0" lang="en-US" sz="1200" strike="noStrike" u="none">
                <a:solidFill>
                  <a:srgbClr val="888888"/>
                </a:solidFill>
                <a:effectLst/>
                <a:uFillTx/>
                <a:latin typeface="Calibri"/>
                <a:ea typeface="Calibri"/>
              </a:defRPr>
            </a:lvl1pPr>
          </a:lstStyle>
          <a:p>
            <a:pPr indent="0" algn="r" defTabSz="914400">
              <a:lnSpc>
                <a:spcPct val="100000"/>
              </a:lnSpc>
              <a:buNone/>
              <a:tabLst>
                <a:tab algn="l" pos="0"/>
              </a:tabLst>
            </a:pPr>
            <a:fld id="{75C94B54-E698-4405-B1A9-FBFF16F5BF1F}" type="slidenum">
              <a:rPr b="0" lang="en-US" sz="1200" strike="noStrike" u="none">
                <a:solidFill>
                  <a:srgbClr val="888888"/>
                </a:solidFill>
                <a:effectLst/>
                <a:uFillTx/>
                <a:latin typeface="Calibri"/>
                <a:ea typeface="Calibri"/>
              </a:rPr>
              <a:t>&lt;number&gt;</a:t>
            </a:fld>
            <a:endParaRPr b="0" lang="en-US" sz="1200" strike="noStrike" u="none">
              <a:solidFill>
                <a:srgbClr val="000000"/>
              </a:solidFill>
              <a:effectLst/>
              <a:uFillTx/>
              <a:latin typeface="Times New Roman"/>
            </a:endParaRPr>
          </a:p>
        </p:txBody>
      </p:sp>
      <p:sp>
        <p:nvSpPr>
          <p:cNvPr id="126" name="English"/>
          <p:cNvSpPr/>
          <p:nvPr/>
        </p:nvSpPr>
        <p:spPr>
          <a:xfrm>
            <a:off x="5133240" y="5997600"/>
            <a:ext cx="1925280" cy="703440"/>
          </a:xfrm>
          <a:prstGeom prst="rect">
            <a:avLst/>
          </a:prstGeom>
          <a:solidFill>
            <a:schemeClr val="bg1"/>
          </a:solidFill>
          <a:ln w="12700">
            <a:solidFill>
              <a:srgbClr val="4472c4"/>
            </a:solidFill>
            <a:miter/>
          </a:ln>
        </p:spPr>
        <p:style>
          <a:lnRef idx="0"/>
          <a:fillRef idx="0"/>
          <a:effectRef idx="0"/>
          <a:fontRef idx="minor"/>
        </p:style>
        <p:txBody>
          <a:bodyPr lIns="45720" rIns="45720" tIns="45000" bIns="45000" anchor="ctr">
            <a:noAutofit/>
          </a:bodyPr>
          <a:p>
            <a:pPr marL="139680" algn="ctr" defTabSz="457200">
              <a:lnSpc>
                <a:spcPct val="100000"/>
              </a:lnSpc>
              <a:tabLst>
                <a:tab algn="l" pos="0"/>
              </a:tabLst>
            </a:pPr>
            <a:r>
              <a:rPr b="1" lang="en-US" sz="2000" strike="noStrike" u="none">
                <a:solidFill>
                  <a:srgbClr val="ff40ff"/>
                </a:solidFill>
                <a:effectLst/>
                <a:uFillTx/>
                <a:latin typeface="Arial"/>
                <a:ea typeface="Arial"/>
              </a:rPr>
              <a:t>Provide Context</a:t>
            </a:r>
            <a:endParaRPr b="0" lang="en-US" sz="2000" strike="noStrike" u="none">
              <a:solidFill>
                <a:srgbClr val="000000"/>
              </a:solidFill>
              <a:effectLst/>
              <a:uFillTx/>
              <a:latin typeface="Arial"/>
            </a:endParaRPr>
          </a:p>
        </p:txBody>
      </p:sp>
      <p:sp>
        <p:nvSpPr>
          <p:cNvPr id="127" name="Spanish"/>
          <p:cNvSpPr/>
          <p:nvPr/>
        </p:nvSpPr>
        <p:spPr>
          <a:xfrm>
            <a:off x="7671600" y="5993640"/>
            <a:ext cx="2280240" cy="703440"/>
          </a:xfrm>
          <a:prstGeom prst="rect">
            <a:avLst/>
          </a:prstGeom>
          <a:solidFill>
            <a:schemeClr val="bg1"/>
          </a:solidFill>
          <a:ln w="12700">
            <a:solidFill>
              <a:srgbClr val="4472c4"/>
            </a:solidFill>
            <a:miter/>
          </a:ln>
        </p:spPr>
        <p:style>
          <a:lnRef idx="0"/>
          <a:fillRef idx="0"/>
          <a:effectRef idx="0"/>
          <a:fontRef idx="minor"/>
        </p:style>
        <p:txBody>
          <a:bodyPr lIns="45720" rIns="45720" tIns="45000" bIns="45000" anchor="ctr">
            <a:noAutofit/>
          </a:bodyPr>
          <a:p>
            <a:pPr marL="139680" algn="ctr" defTabSz="457200">
              <a:lnSpc>
                <a:spcPct val="100000"/>
              </a:lnSpc>
              <a:tabLst>
                <a:tab algn="l" pos="0"/>
              </a:tabLst>
            </a:pPr>
            <a:r>
              <a:rPr b="1" lang="en-US" sz="2000" strike="noStrike" u="none">
                <a:solidFill>
                  <a:srgbClr val="942192"/>
                </a:solidFill>
                <a:effectLst/>
                <a:uFillTx/>
                <a:latin typeface="Arial"/>
                <a:ea typeface="Arial"/>
              </a:rPr>
              <a:t>Remind AI of Constraints</a:t>
            </a:r>
            <a:endParaRPr b="0" lang="en-US" sz="2000" strike="noStrike" u="none">
              <a:solidFill>
                <a:srgbClr val="000000"/>
              </a:solidFill>
              <a:effectLst/>
              <a:uFillTx/>
              <a:latin typeface="Arial"/>
            </a:endParaRPr>
          </a:p>
        </p:txBody>
      </p:sp>
      <p:sp>
        <p:nvSpPr>
          <p:cNvPr id="128" name="English"/>
          <p:cNvSpPr/>
          <p:nvPr/>
        </p:nvSpPr>
        <p:spPr>
          <a:xfrm>
            <a:off x="2718000" y="5993640"/>
            <a:ext cx="1802160" cy="703440"/>
          </a:xfrm>
          <a:prstGeom prst="rect">
            <a:avLst/>
          </a:prstGeom>
          <a:solidFill>
            <a:schemeClr val="bg1"/>
          </a:solidFill>
          <a:ln w="12700">
            <a:solidFill>
              <a:srgbClr val="4472c4"/>
            </a:solidFill>
            <a:miter/>
          </a:ln>
        </p:spPr>
        <p:style>
          <a:lnRef idx="0"/>
          <a:fillRef idx="0"/>
          <a:effectRef idx="0"/>
          <a:fontRef idx="minor"/>
        </p:style>
        <p:txBody>
          <a:bodyPr lIns="45720" rIns="45720" tIns="45000" bIns="45000" anchor="ctr">
            <a:noAutofit/>
          </a:bodyPr>
          <a:p>
            <a:pPr marL="139680" algn="ctr" defTabSz="457200">
              <a:lnSpc>
                <a:spcPct val="100000"/>
              </a:lnSpc>
              <a:tabLst>
                <a:tab algn="l" pos="0"/>
              </a:tabLst>
            </a:pPr>
            <a:r>
              <a:rPr b="1" lang="en-US" sz="2000" strike="noStrike" u="none">
                <a:solidFill>
                  <a:srgbClr val="0433ff"/>
                </a:solidFill>
                <a:effectLst/>
                <a:uFillTx/>
                <a:latin typeface="Arial"/>
                <a:ea typeface="Arial"/>
              </a:rPr>
              <a:t>Be Specific</a:t>
            </a:r>
            <a:endParaRPr b="0" lang="en-US" sz="2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29" name="PlaceHolder 1"/>
          <p:cNvSpPr>
            <a:spLocks noGrp="1"/>
          </p:cNvSpPr>
          <p:nvPr>
            <p:ph type="title"/>
          </p:nvPr>
        </p:nvSpPr>
        <p:spPr>
          <a:xfrm>
            <a:off x="1480320" y="365040"/>
            <a:ext cx="9873000" cy="1325160"/>
          </a:xfrm>
          <a:prstGeom prst="rect">
            <a:avLst/>
          </a:prstGeom>
          <a:noFill/>
          <a:ln w="12600">
            <a:noFill/>
          </a:ln>
        </p:spPr>
        <p:txBody>
          <a:bodyPr lIns="45720" rIns="45720" tIns="45000" bIns="45000" anchor="ctr">
            <a:noAutofit/>
          </a:bodyPr>
          <a:p>
            <a:pPr indent="0" algn="ctr" defTabSz="914400">
              <a:lnSpc>
                <a:spcPct val="90000"/>
              </a:lnSpc>
              <a:buNone/>
              <a:tabLst>
                <a:tab algn="l" pos="0"/>
              </a:tabLst>
            </a:pPr>
            <a:r>
              <a:rPr b="0" lang="en-US" sz="4400" strike="noStrike" u="none">
                <a:solidFill>
                  <a:srgbClr val="000000"/>
                </a:solidFill>
                <a:effectLst/>
                <a:uFillTx/>
                <a:latin typeface="Arial"/>
                <a:ea typeface="Arial"/>
              </a:rPr>
              <a:t>Practice Prompt</a:t>
            </a:r>
            <a:r>
              <a:rPr b="1" lang="en-US" sz="4400" strike="noStrike" u="none">
                <a:solidFill>
                  <a:srgbClr val="000000"/>
                </a:solidFill>
                <a:effectLst/>
                <a:uFillTx/>
                <a:latin typeface="Arial"/>
                <a:ea typeface="Arial"/>
              </a:rPr>
              <a:t>: Image Content</a:t>
            </a:r>
            <a:endParaRPr b="0" lang="en-US" sz="4400" strike="noStrike" u="none">
              <a:solidFill>
                <a:srgbClr val="000000"/>
              </a:solidFill>
              <a:effectLst/>
              <a:uFillTx/>
              <a:latin typeface="Calibri"/>
            </a:endParaRPr>
          </a:p>
        </p:txBody>
      </p:sp>
      <p:sp>
        <p:nvSpPr>
          <p:cNvPr id="130" name="PlaceHolder 2"/>
          <p:cNvSpPr>
            <a:spLocks noGrp="1"/>
          </p:cNvSpPr>
          <p:nvPr>
            <p:ph/>
          </p:nvPr>
        </p:nvSpPr>
        <p:spPr>
          <a:xfrm>
            <a:off x="838080" y="1825560"/>
            <a:ext cx="10515240" cy="4350960"/>
          </a:xfrm>
          <a:prstGeom prst="rect">
            <a:avLst/>
          </a:prstGeom>
          <a:noFill/>
          <a:ln w="12600">
            <a:noFill/>
          </a:ln>
        </p:spPr>
        <p:txBody>
          <a:bodyPr lIns="45720" rIns="45720" tIns="45000" bIns="45000" anchor="t">
            <a:noAutofit/>
          </a:bodyPr>
          <a:p>
            <a:pPr marL="228600" indent="-228600" defTabSz="914400">
              <a:lnSpc>
                <a:spcPct val="90000"/>
              </a:lnSpc>
              <a:spcBef>
                <a:spcPts val="1001"/>
              </a:spcBef>
              <a:buClr>
                <a:srgbClr val="000000"/>
              </a:buClr>
              <a:buFont typeface="Arial"/>
              <a:buChar char="•"/>
            </a:pPr>
            <a:r>
              <a:rPr b="0" i="1" lang="en-US" sz="2800" strike="sngStrike" u="none">
                <a:solidFill>
                  <a:srgbClr val="000000"/>
                </a:solidFill>
                <a:effectLst/>
                <a:uFillTx/>
                <a:latin typeface="Calibri"/>
                <a:ea typeface="Calibri"/>
              </a:rPr>
              <a:t>Bad: "</a:t>
            </a:r>
            <a:r>
              <a:rPr b="0" i="1" lang="en-US" sz="2800" strike="sngStrike" u="none">
                <a:solidFill>
                  <a:srgbClr val="000000"/>
                </a:solidFill>
                <a:effectLst/>
                <a:uFillTx/>
                <a:latin typeface="Calibri"/>
                <a:ea typeface="Calibri"/>
              </a:rPr>
              <a:t>Create a picture of Partners from all the American Countries together ."</a:t>
            </a:r>
            <a:endParaRPr b="0" lang="en-US" sz="2800" strike="noStrike" u="none">
              <a:solidFill>
                <a:srgbClr val="000000"/>
              </a:solidFill>
              <a:effectLst/>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rgbClr val="000000"/>
                </a:solidFill>
                <a:effectLst/>
                <a:uFillTx/>
                <a:latin typeface="Calibri"/>
                <a:ea typeface="Calibri"/>
              </a:rPr>
              <a:t>Better: "</a:t>
            </a:r>
            <a:r>
              <a:rPr b="0" lang="en-US" sz="2800" strike="noStrike" u="none">
                <a:solidFill>
                  <a:srgbClr val="ff40ff"/>
                </a:solidFill>
                <a:effectLst/>
                <a:uFillTx/>
                <a:latin typeface="Calibri"/>
                <a:ea typeface="Calibri"/>
              </a:rPr>
              <a:t>Context Text HERE</a:t>
            </a:r>
            <a:r>
              <a:rPr b="0" lang="en-US" sz="2800" strike="noStrike" u="none">
                <a:solidFill>
                  <a:srgbClr val="000000"/>
                </a:solidFill>
                <a:effectLst/>
                <a:uFillTx/>
                <a:latin typeface="Calibri"/>
                <a:ea typeface="Calibri"/>
              </a:rPr>
              <a:t>, </a:t>
            </a:r>
            <a:r>
              <a:rPr b="0" lang="en-US" sz="2800" strike="noStrike" u="none">
                <a:solidFill>
                  <a:srgbClr val="942192"/>
                </a:solidFill>
                <a:effectLst/>
                <a:uFillTx/>
                <a:latin typeface="Calibri"/>
                <a:ea typeface="Calibri"/>
              </a:rPr>
              <a:t>Constraints and Limitations HERE </a:t>
            </a:r>
            <a:r>
              <a:rPr b="0" lang="en-US" sz="2800" strike="noStrike" u="none">
                <a:solidFill>
                  <a:srgbClr val="000000"/>
                </a:solidFill>
                <a:effectLst/>
                <a:uFillTx/>
                <a:latin typeface="Calibri"/>
                <a:ea typeface="Calibri"/>
              </a:rPr>
              <a:t>: </a:t>
            </a:r>
            <a:r>
              <a:rPr b="0" lang="en-US" sz="2800" strike="noStrike" u="none">
                <a:solidFill>
                  <a:srgbClr val="0433ff"/>
                </a:solidFill>
                <a:effectLst/>
                <a:uFillTx/>
                <a:latin typeface="Calibri"/>
                <a:ea typeface="Calibri"/>
              </a:rPr>
              <a:t>Specific Request HERE.</a:t>
            </a:r>
            <a:r>
              <a:rPr b="0" lang="en-US" sz="2800" strike="noStrike" u="none">
                <a:solidFill>
                  <a:srgbClr val="000000"/>
                </a:solidFill>
                <a:effectLst/>
                <a:uFillTx/>
                <a:latin typeface="Calibri"/>
                <a:ea typeface="Calibri"/>
              </a:rPr>
              <a:t>"</a:t>
            </a:r>
            <a:endParaRPr b="0" lang="en-US" sz="2800" strike="noStrike" u="none">
              <a:solidFill>
                <a:srgbClr val="000000"/>
              </a:solidFill>
              <a:effectLst/>
              <a:uFillTx/>
              <a:latin typeface="Calibri"/>
            </a:endParaRPr>
          </a:p>
        </p:txBody>
      </p:sp>
      <p:sp>
        <p:nvSpPr>
          <p:cNvPr id="131" name="PlaceHolder 3"/>
          <p:cNvSpPr>
            <a:spLocks noGrp="1"/>
          </p:cNvSpPr>
          <p:nvPr>
            <p:ph type="sldNum" idx="30"/>
          </p:nvPr>
        </p:nvSpPr>
        <p:spPr>
          <a:xfrm>
            <a:off x="11172240" y="6414840"/>
            <a:ext cx="181080" cy="248040"/>
          </a:xfrm>
          <a:prstGeom prst="rect">
            <a:avLst/>
          </a:prstGeom>
          <a:noFill/>
          <a:ln w="12600">
            <a:noFill/>
          </a:ln>
        </p:spPr>
        <p:txBody>
          <a:bodyPr lIns="45720" rIns="45720" tIns="45000" bIns="45000" anchor="ctr">
            <a:noAutofit/>
          </a:bodyPr>
          <a:lstStyle>
            <a:lvl1pPr indent="0" algn="r" defTabSz="914400">
              <a:lnSpc>
                <a:spcPct val="100000"/>
              </a:lnSpc>
              <a:buNone/>
              <a:tabLst>
                <a:tab algn="l" pos="0"/>
              </a:tabLst>
              <a:defRPr b="0" lang="en-US" sz="1200" strike="noStrike" u="none">
                <a:solidFill>
                  <a:srgbClr val="888888"/>
                </a:solidFill>
                <a:effectLst/>
                <a:uFillTx/>
                <a:latin typeface="Calibri"/>
                <a:ea typeface="Calibri"/>
              </a:defRPr>
            </a:lvl1pPr>
          </a:lstStyle>
          <a:p>
            <a:pPr indent="0" algn="r" defTabSz="914400">
              <a:lnSpc>
                <a:spcPct val="100000"/>
              </a:lnSpc>
              <a:buNone/>
              <a:tabLst>
                <a:tab algn="l" pos="0"/>
              </a:tabLst>
            </a:pPr>
            <a:fld id="{E2F0E3EF-A665-4C41-B694-F0D4F3E6741A}" type="slidenum">
              <a:rPr b="0" lang="en-US" sz="1200" strike="noStrike" u="none">
                <a:solidFill>
                  <a:srgbClr val="888888"/>
                </a:solidFill>
                <a:effectLst/>
                <a:uFillTx/>
                <a:latin typeface="Calibri"/>
                <a:ea typeface="Calibri"/>
              </a:rPr>
              <a:t>&lt;number&gt;</a:t>
            </a:fld>
            <a:endParaRPr b="0" lang="en-US" sz="1200" strike="noStrike" u="none">
              <a:solidFill>
                <a:srgbClr val="000000"/>
              </a:solidFill>
              <a:effectLst/>
              <a:uFillTx/>
              <a:latin typeface="Times New Roman"/>
            </a:endParaRPr>
          </a:p>
        </p:txBody>
      </p:sp>
      <p:sp>
        <p:nvSpPr>
          <p:cNvPr id="132" name="English"/>
          <p:cNvSpPr/>
          <p:nvPr/>
        </p:nvSpPr>
        <p:spPr>
          <a:xfrm>
            <a:off x="5133240" y="5997600"/>
            <a:ext cx="1925280" cy="703440"/>
          </a:xfrm>
          <a:prstGeom prst="rect">
            <a:avLst/>
          </a:prstGeom>
          <a:solidFill>
            <a:schemeClr val="bg1"/>
          </a:solidFill>
          <a:ln w="12700">
            <a:solidFill>
              <a:srgbClr val="4472c4"/>
            </a:solidFill>
            <a:miter/>
          </a:ln>
        </p:spPr>
        <p:style>
          <a:lnRef idx="0"/>
          <a:fillRef idx="0"/>
          <a:effectRef idx="0"/>
          <a:fontRef idx="minor"/>
        </p:style>
        <p:txBody>
          <a:bodyPr lIns="45720" rIns="45720" tIns="45000" bIns="45000" anchor="ctr">
            <a:noAutofit/>
          </a:bodyPr>
          <a:p>
            <a:pPr marL="139680" algn="ctr" defTabSz="457200">
              <a:lnSpc>
                <a:spcPct val="100000"/>
              </a:lnSpc>
              <a:tabLst>
                <a:tab algn="l" pos="0"/>
              </a:tabLst>
            </a:pPr>
            <a:r>
              <a:rPr b="1" lang="en-US" sz="2000" strike="noStrike" u="none">
                <a:solidFill>
                  <a:srgbClr val="ff40ff"/>
                </a:solidFill>
                <a:effectLst/>
                <a:uFillTx/>
                <a:latin typeface="Arial"/>
                <a:ea typeface="Arial"/>
              </a:rPr>
              <a:t>Provide Context</a:t>
            </a:r>
            <a:endParaRPr b="0" lang="en-US" sz="2000" strike="noStrike" u="none">
              <a:solidFill>
                <a:srgbClr val="000000"/>
              </a:solidFill>
              <a:effectLst/>
              <a:uFillTx/>
              <a:latin typeface="Arial"/>
            </a:endParaRPr>
          </a:p>
        </p:txBody>
      </p:sp>
      <p:sp>
        <p:nvSpPr>
          <p:cNvPr id="133" name="Spanish"/>
          <p:cNvSpPr/>
          <p:nvPr/>
        </p:nvSpPr>
        <p:spPr>
          <a:xfrm>
            <a:off x="7671600" y="5993640"/>
            <a:ext cx="2280240" cy="703440"/>
          </a:xfrm>
          <a:prstGeom prst="rect">
            <a:avLst/>
          </a:prstGeom>
          <a:solidFill>
            <a:schemeClr val="bg1"/>
          </a:solidFill>
          <a:ln w="12700">
            <a:solidFill>
              <a:srgbClr val="4472c4"/>
            </a:solidFill>
            <a:miter/>
          </a:ln>
        </p:spPr>
        <p:style>
          <a:lnRef idx="0"/>
          <a:fillRef idx="0"/>
          <a:effectRef idx="0"/>
          <a:fontRef idx="minor"/>
        </p:style>
        <p:txBody>
          <a:bodyPr lIns="45720" rIns="45720" tIns="45000" bIns="45000" anchor="ctr">
            <a:noAutofit/>
          </a:bodyPr>
          <a:p>
            <a:pPr marL="139680" algn="ctr" defTabSz="457200">
              <a:lnSpc>
                <a:spcPct val="100000"/>
              </a:lnSpc>
              <a:tabLst>
                <a:tab algn="l" pos="0"/>
              </a:tabLst>
            </a:pPr>
            <a:r>
              <a:rPr b="1" lang="en-US" sz="2000" strike="noStrike" u="none">
                <a:solidFill>
                  <a:srgbClr val="942192"/>
                </a:solidFill>
                <a:effectLst/>
                <a:uFillTx/>
                <a:latin typeface="Arial"/>
                <a:ea typeface="Arial"/>
              </a:rPr>
              <a:t>Remind AI of Constraints</a:t>
            </a:r>
            <a:endParaRPr b="0" lang="en-US" sz="2000" strike="noStrike" u="none">
              <a:solidFill>
                <a:srgbClr val="000000"/>
              </a:solidFill>
              <a:effectLst/>
              <a:uFillTx/>
              <a:latin typeface="Arial"/>
            </a:endParaRPr>
          </a:p>
        </p:txBody>
      </p:sp>
      <p:sp>
        <p:nvSpPr>
          <p:cNvPr id="134" name="English"/>
          <p:cNvSpPr/>
          <p:nvPr/>
        </p:nvSpPr>
        <p:spPr>
          <a:xfrm>
            <a:off x="2718000" y="5993640"/>
            <a:ext cx="1802160" cy="703440"/>
          </a:xfrm>
          <a:prstGeom prst="rect">
            <a:avLst/>
          </a:prstGeom>
          <a:solidFill>
            <a:schemeClr val="bg1"/>
          </a:solidFill>
          <a:ln w="12700">
            <a:solidFill>
              <a:srgbClr val="4472c4"/>
            </a:solidFill>
            <a:miter/>
          </a:ln>
        </p:spPr>
        <p:style>
          <a:lnRef idx="0"/>
          <a:fillRef idx="0"/>
          <a:effectRef idx="0"/>
          <a:fontRef idx="minor"/>
        </p:style>
        <p:txBody>
          <a:bodyPr lIns="45720" rIns="45720" tIns="45000" bIns="45000" anchor="ctr">
            <a:noAutofit/>
          </a:bodyPr>
          <a:p>
            <a:pPr marL="139680" algn="ctr" defTabSz="457200">
              <a:lnSpc>
                <a:spcPct val="100000"/>
              </a:lnSpc>
              <a:tabLst>
                <a:tab algn="l" pos="0"/>
              </a:tabLst>
            </a:pPr>
            <a:r>
              <a:rPr b="1" lang="en-US" sz="2000" strike="noStrike" u="none">
                <a:solidFill>
                  <a:srgbClr val="0433ff"/>
                </a:solidFill>
                <a:effectLst/>
                <a:uFillTx/>
                <a:latin typeface="Arial"/>
                <a:ea typeface="Arial"/>
              </a:rPr>
              <a:t>Be Specific</a:t>
            </a:r>
            <a:endParaRPr b="0" lang="en-US" sz="2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5" name="PlaceHolder 1"/>
          <p:cNvSpPr>
            <a:spLocks noGrp="1"/>
          </p:cNvSpPr>
          <p:nvPr>
            <p:ph type="title"/>
          </p:nvPr>
        </p:nvSpPr>
        <p:spPr>
          <a:xfrm>
            <a:off x="1480320" y="365040"/>
            <a:ext cx="9873000" cy="1325160"/>
          </a:xfrm>
          <a:prstGeom prst="rect">
            <a:avLst/>
          </a:prstGeom>
          <a:noFill/>
          <a:ln w="12600">
            <a:noFill/>
          </a:ln>
        </p:spPr>
        <p:txBody>
          <a:bodyPr lIns="45720" rIns="45720" tIns="45000" bIns="45000" anchor="ctr">
            <a:noAutofit/>
          </a:bodyPr>
          <a:p>
            <a:pPr indent="0" algn="ctr" defTabSz="914400">
              <a:lnSpc>
                <a:spcPct val="90000"/>
              </a:lnSpc>
              <a:buNone/>
              <a:tabLst>
                <a:tab algn="l" pos="0"/>
              </a:tabLst>
            </a:pPr>
            <a:r>
              <a:rPr b="0" lang="en-US" sz="4400" strike="noStrike" u="none">
                <a:solidFill>
                  <a:srgbClr val="000000"/>
                </a:solidFill>
                <a:effectLst/>
                <a:uFillTx/>
                <a:latin typeface="Arial"/>
                <a:ea typeface="Arial"/>
              </a:rPr>
              <a:t>Example Prompt</a:t>
            </a:r>
            <a:r>
              <a:rPr b="1" lang="en-US" sz="4400" strike="noStrike" u="none">
                <a:solidFill>
                  <a:srgbClr val="000000"/>
                </a:solidFill>
                <a:effectLst/>
                <a:uFillTx/>
                <a:latin typeface="Arial"/>
                <a:ea typeface="Arial"/>
              </a:rPr>
              <a:t>: Code Content</a:t>
            </a:r>
            <a:endParaRPr b="0" lang="en-US" sz="4400" strike="noStrike" u="none">
              <a:solidFill>
                <a:srgbClr val="000000"/>
              </a:solidFill>
              <a:effectLst/>
              <a:uFillTx/>
              <a:latin typeface="Calibri"/>
            </a:endParaRPr>
          </a:p>
        </p:txBody>
      </p:sp>
      <p:sp>
        <p:nvSpPr>
          <p:cNvPr id="136" name="PlaceHolder 2"/>
          <p:cNvSpPr>
            <a:spLocks noGrp="1"/>
          </p:cNvSpPr>
          <p:nvPr>
            <p:ph/>
          </p:nvPr>
        </p:nvSpPr>
        <p:spPr>
          <a:xfrm>
            <a:off x="838080" y="1825560"/>
            <a:ext cx="10515240" cy="4350960"/>
          </a:xfrm>
          <a:prstGeom prst="rect">
            <a:avLst/>
          </a:prstGeom>
          <a:noFill/>
          <a:ln w="12600">
            <a:noFill/>
          </a:ln>
        </p:spPr>
        <p:txBody>
          <a:bodyPr lIns="45720" rIns="45720" tIns="45000" bIns="45000" anchor="t">
            <a:noAutofit/>
          </a:bodyPr>
          <a:p>
            <a:pPr marL="203400" indent="-203400" defTabSz="813960">
              <a:lnSpc>
                <a:spcPct val="90000"/>
              </a:lnSpc>
              <a:spcBef>
                <a:spcPts val="799"/>
              </a:spcBef>
              <a:buClr>
                <a:srgbClr val="000000"/>
              </a:buClr>
              <a:buFont typeface="Arial"/>
              <a:buChar char="•"/>
            </a:pPr>
            <a:r>
              <a:rPr b="0" i="1" lang="en-US" sz="2490" strike="sngStrike" u="none">
                <a:solidFill>
                  <a:srgbClr val="000000"/>
                </a:solidFill>
                <a:effectLst/>
                <a:uFillTx/>
                <a:latin typeface="Calibri"/>
                <a:ea typeface="Calibri"/>
              </a:rPr>
              <a:t>Bad: "Write a function to download instagram images."</a:t>
            </a:r>
            <a:endParaRPr b="0" lang="en-US" sz="2490" strike="noStrike" u="none">
              <a:solidFill>
                <a:srgbClr val="000000"/>
              </a:solidFill>
              <a:effectLst/>
              <a:uFillTx/>
              <a:latin typeface="Calibri"/>
            </a:endParaRPr>
          </a:p>
          <a:p>
            <a:pPr marL="203400" indent="-203400" defTabSz="813960">
              <a:lnSpc>
                <a:spcPct val="90000"/>
              </a:lnSpc>
              <a:spcBef>
                <a:spcPts val="799"/>
              </a:spcBef>
              <a:buClr>
                <a:srgbClr val="000000"/>
              </a:buClr>
              <a:buFont typeface="Arial"/>
              <a:buChar char="•"/>
            </a:pPr>
            <a:r>
              <a:rPr b="0" lang="en-US" sz="2490" strike="noStrike" u="none">
                <a:solidFill>
                  <a:srgbClr val="000000"/>
                </a:solidFill>
                <a:effectLst/>
                <a:uFillTx/>
                <a:latin typeface="Calibri"/>
                <a:ea typeface="Calibri"/>
              </a:rPr>
              <a:t>Better: </a:t>
            </a:r>
            <a:endParaRPr b="0" lang="en-US" sz="2490" strike="noStrike" u="none">
              <a:solidFill>
                <a:srgbClr val="000000"/>
              </a:solidFill>
              <a:effectLst/>
              <a:uFillTx/>
              <a:latin typeface="Calibri"/>
            </a:endParaRPr>
          </a:p>
          <a:p>
            <a:pPr marL="203400" indent="-203400" defTabSz="813960">
              <a:lnSpc>
                <a:spcPct val="90000"/>
              </a:lnSpc>
              <a:spcBef>
                <a:spcPts val="799"/>
              </a:spcBef>
              <a:buClr>
                <a:srgbClr val="000000"/>
              </a:buClr>
              <a:buFont typeface="Arial"/>
              <a:buChar char="•"/>
            </a:pPr>
            <a:r>
              <a:rPr b="0" lang="en-US" sz="2490" strike="noStrike" u="none">
                <a:solidFill>
                  <a:srgbClr val="000000"/>
                </a:solidFill>
                <a:effectLst/>
                <a:uFillTx/>
                <a:latin typeface="Calibri"/>
                <a:ea typeface="Calibri"/>
              </a:rPr>
              <a:t>    - 1. "</a:t>
            </a:r>
            <a:r>
              <a:rPr b="0" lang="en-US" sz="2490" strike="noStrike" u="none">
                <a:solidFill>
                  <a:srgbClr val="ff9300"/>
                </a:solidFill>
                <a:effectLst/>
                <a:uFillTx/>
                <a:latin typeface="Calibri"/>
                <a:ea typeface="Calibri"/>
              </a:rPr>
              <a:t>Create an andvanced google search for a script or repo focused on downloading instagram content" [Search it manually or though GPT]</a:t>
            </a:r>
            <a:endParaRPr b="0" lang="en-US" sz="2490" strike="noStrike" u="none">
              <a:solidFill>
                <a:srgbClr val="000000"/>
              </a:solidFill>
              <a:effectLst/>
              <a:uFillTx/>
              <a:latin typeface="Calibri"/>
            </a:endParaRPr>
          </a:p>
          <a:p>
            <a:pPr marL="203400" indent="-203400" defTabSz="813960">
              <a:lnSpc>
                <a:spcPct val="90000"/>
              </a:lnSpc>
              <a:spcBef>
                <a:spcPts val="799"/>
              </a:spcBef>
              <a:buClr>
                <a:srgbClr val="000000"/>
              </a:buClr>
              <a:buFont typeface="Arial"/>
              <a:buChar char="•"/>
            </a:pPr>
            <a:r>
              <a:rPr b="0" lang="en-US" sz="2490" strike="noStrike" u="none">
                <a:solidFill>
                  <a:srgbClr val="000000"/>
                </a:solidFill>
                <a:effectLst/>
                <a:uFillTx/>
                <a:latin typeface="Calibri"/>
                <a:ea typeface="Calibri"/>
              </a:rPr>
              <a:t>    - 2. "</a:t>
            </a:r>
            <a:r>
              <a:rPr b="0" lang="en-US" sz="2490" strike="noStrike" u="none">
                <a:solidFill>
                  <a:srgbClr val="942192"/>
                </a:solidFill>
                <a:effectLst/>
                <a:uFillTx/>
                <a:latin typeface="Calibri"/>
                <a:ea typeface="Calibri"/>
              </a:rPr>
              <a:t>Don't be lazy, take it step by step. output all in markdown codeblock.</a:t>
            </a:r>
            <a:r>
              <a:rPr b="0" lang="en-US" sz="2490" strike="noStrike" u="none">
                <a:solidFill>
                  <a:srgbClr val="000000"/>
                </a:solidFill>
                <a:effectLst/>
                <a:uFillTx/>
                <a:latin typeface="Calibri"/>
                <a:ea typeface="Calibri"/>
              </a:rPr>
              <a:t> </a:t>
            </a:r>
            <a:r>
              <a:rPr b="0" lang="en-US" sz="2490" strike="noStrike" u="none">
                <a:solidFill>
                  <a:srgbClr val="ff40ff"/>
                </a:solidFill>
                <a:effectLst/>
                <a:uFillTx/>
                <a:latin typeface="Calibri"/>
                <a:ea typeface="Calibri"/>
              </a:rPr>
              <a:t>You are a software developer working on a social media analytics tool.</a:t>
            </a:r>
            <a:r>
              <a:rPr b="0" lang="en-US" sz="2490" strike="noStrike" u="none">
                <a:solidFill>
                  <a:srgbClr val="000000"/>
                </a:solidFill>
                <a:effectLst/>
                <a:uFillTx/>
                <a:latin typeface="Calibri"/>
                <a:ea typeface="Calibri"/>
              </a:rPr>
              <a:t> </a:t>
            </a:r>
            <a:r>
              <a:rPr b="0" lang="en-US" sz="2490" strike="noStrike" u="none">
                <a:solidFill>
                  <a:srgbClr val="0433ff"/>
                </a:solidFill>
                <a:effectLst/>
                <a:uFillTx/>
                <a:latin typeface="Calibri"/>
                <a:ea typeface="Calibri"/>
              </a:rPr>
              <a:t>Write a Python function that downloads images from Instagram based on one or more specific hashtags, users, or keywords. The function should take the hashtag as input from the user, scrape the images and store them in a local directory. Ensure the function handles errors gracefully and provides feedback to the user on the download progress.</a:t>
            </a:r>
            <a:r>
              <a:rPr b="0" lang="en-US" sz="2490" strike="noStrike" u="none">
                <a:solidFill>
                  <a:srgbClr val="000000"/>
                </a:solidFill>
                <a:effectLst/>
                <a:uFillTx/>
                <a:latin typeface="Calibri"/>
                <a:ea typeface="Calibri"/>
              </a:rPr>
              <a:t>"</a:t>
            </a:r>
            <a:endParaRPr b="0" lang="en-US" sz="2490" strike="noStrike" u="none">
              <a:solidFill>
                <a:srgbClr val="000000"/>
              </a:solidFill>
              <a:effectLst/>
              <a:uFillTx/>
              <a:latin typeface="Calibri"/>
            </a:endParaRPr>
          </a:p>
        </p:txBody>
      </p:sp>
      <p:sp>
        <p:nvSpPr>
          <p:cNvPr id="137" name="PlaceHolder 3"/>
          <p:cNvSpPr>
            <a:spLocks noGrp="1"/>
          </p:cNvSpPr>
          <p:nvPr>
            <p:ph type="sldNum" idx="31"/>
          </p:nvPr>
        </p:nvSpPr>
        <p:spPr>
          <a:xfrm>
            <a:off x="11095200" y="6414840"/>
            <a:ext cx="258120" cy="248040"/>
          </a:xfrm>
          <a:prstGeom prst="rect">
            <a:avLst/>
          </a:prstGeom>
          <a:noFill/>
          <a:ln w="12600">
            <a:noFill/>
          </a:ln>
        </p:spPr>
        <p:txBody>
          <a:bodyPr lIns="45720" rIns="45720" tIns="45000" bIns="45000" anchor="ctr">
            <a:noAutofit/>
          </a:bodyPr>
          <a:lstStyle>
            <a:lvl1pPr indent="0" algn="r" defTabSz="914400">
              <a:lnSpc>
                <a:spcPct val="100000"/>
              </a:lnSpc>
              <a:buNone/>
              <a:tabLst>
                <a:tab algn="l" pos="0"/>
              </a:tabLst>
              <a:defRPr b="0" lang="en-US" sz="1200" strike="noStrike" u="none">
                <a:solidFill>
                  <a:srgbClr val="888888"/>
                </a:solidFill>
                <a:effectLst/>
                <a:uFillTx/>
                <a:latin typeface="Calibri"/>
                <a:ea typeface="Calibri"/>
              </a:defRPr>
            </a:lvl1pPr>
          </a:lstStyle>
          <a:p>
            <a:pPr indent="0" algn="r" defTabSz="914400">
              <a:lnSpc>
                <a:spcPct val="100000"/>
              </a:lnSpc>
              <a:buNone/>
              <a:tabLst>
                <a:tab algn="l" pos="0"/>
              </a:tabLst>
            </a:pPr>
            <a:fld id="{DF209B9A-F4B7-411B-A795-33086133E3D2}" type="slidenum">
              <a:rPr b="0" lang="en-US" sz="1200" strike="noStrike" u="none">
                <a:solidFill>
                  <a:srgbClr val="888888"/>
                </a:solidFill>
                <a:effectLst/>
                <a:uFillTx/>
                <a:latin typeface="Calibri"/>
                <a:ea typeface="Calibri"/>
              </a:rPr>
              <a:t>&lt;number&gt;</a:t>
            </a:fld>
            <a:endParaRPr b="0" lang="en-US" sz="1200" strike="noStrike" u="none">
              <a:solidFill>
                <a:srgbClr val="000000"/>
              </a:solidFill>
              <a:effectLst/>
              <a:uFillTx/>
              <a:latin typeface="Times New Roman"/>
            </a:endParaRPr>
          </a:p>
        </p:txBody>
      </p:sp>
      <p:sp>
        <p:nvSpPr>
          <p:cNvPr id="138" name="English"/>
          <p:cNvSpPr/>
          <p:nvPr/>
        </p:nvSpPr>
        <p:spPr>
          <a:xfrm>
            <a:off x="5133240" y="5997600"/>
            <a:ext cx="1925280" cy="703440"/>
          </a:xfrm>
          <a:prstGeom prst="rect">
            <a:avLst/>
          </a:prstGeom>
          <a:solidFill>
            <a:schemeClr val="bg1"/>
          </a:solidFill>
          <a:ln w="12700">
            <a:solidFill>
              <a:srgbClr val="4472c4"/>
            </a:solidFill>
            <a:miter/>
          </a:ln>
        </p:spPr>
        <p:style>
          <a:lnRef idx="0"/>
          <a:fillRef idx="0"/>
          <a:effectRef idx="0"/>
          <a:fontRef idx="minor"/>
        </p:style>
        <p:txBody>
          <a:bodyPr lIns="45720" rIns="45720" tIns="45000" bIns="45000" anchor="ctr">
            <a:noAutofit/>
          </a:bodyPr>
          <a:p>
            <a:pPr marL="139680" algn="ctr" defTabSz="457200">
              <a:lnSpc>
                <a:spcPct val="100000"/>
              </a:lnSpc>
              <a:tabLst>
                <a:tab algn="l" pos="0"/>
              </a:tabLst>
            </a:pPr>
            <a:r>
              <a:rPr b="1" lang="en-US" sz="2000" strike="noStrike" u="none">
                <a:solidFill>
                  <a:srgbClr val="ff40ff"/>
                </a:solidFill>
                <a:effectLst/>
                <a:uFillTx/>
                <a:latin typeface="Arial"/>
                <a:ea typeface="Arial"/>
              </a:rPr>
              <a:t>Provide Context</a:t>
            </a:r>
            <a:endParaRPr b="0" lang="en-US" sz="2000" strike="noStrike" u="none">
              <a:solidFill>
                <a:srgbClr val="000000"/>
              </a:solidFill>
              <a:effectLst/>
              <a:uFillTx/>
              <a:latin typeface="Arial"/>
            </a:endParaRPr>
          </a:p>
        </p:txBody>
      </p:sp>
      <p:sp>
        <p:nvSpPr>
          <p:cNvPr id="139" name="Spanish"/>
          <p:cNvSpPr/>
          <p:nvPr/>
        </p:nvSpPr>
        <p:spPr>
          <a:xfrm>
            <a:off x="7671600" y="5993640"/>
            <a:ext cx="2280240" cy="703440"/>
          </a:xfrm>
          <a:prstGeom prst="rect">
            <a:avLst/>
          </a:prstGeom>
          <a:solidFill>
            <a:schemeClr val="bg1"/>
          </a:solidFill>
          <a:ln w="12700">
            <a:solidFill>
              <a:srgbClr val="4472c4"/>
            </a:solidFill>
            <a:miter/>
          </a:ln>
        </p:spPr>
        <p:style>
          <a:lnRef idx="0"/>
          <a:fillRef idx="0"/>
          <a:effectRef idx="0"/>
          <a:fontRef idx="minor"/>
        </p:style>
        <p:txBody>
          <a:bodyPr lIns="45720" rIns="45720" tIns="45000" bIns="45000" anchor="ctr">
            <a:noAutofit/>
          </a:bodyPr>
          <a:p>
            <a:pPr marL="139680" algn="ctr" defTabSz="457200">
              <a:lnSpc>
                <a:spcPct val="100000"/>
              </a:lnSpc>
              <a:tabLst>
                <a:tab algn="l" pos="0"/>
              </a:tabLst>
            </a:pPr>
            <a:r>
              <a:rPr b="1" lang="en-US" sz="2000" strike="noStrike" u="none">
                <a:solidFill>
                  <a:srgbClr val="942192"/>
                </a:solidFill>
                <a:effectLst/>
                <a:uFillTx/>
                <a:latin typeface="Arial"/>
                <a:ea typeface="Arial"/>
              </a:rPr>
              <a:t>Remind AI of Constraints</a:t>
            </a:r>
            <a:endParaRPr b="0" lang="en-US" sz="2000" strike="noStrike" u="none">
              <a:solidFill>
                <a:srgbClr val="000000"/>
              </a:solidFill>
              <a:effectLst/>
              <a:uFillTx/>
              <a:latin typeface="Arial"/>
            </a:endParaRPr>
          </a:p>
        </p:txBody>
      </p:sp>
      <p:sp>
        <p:nvSpPr>
          <p:cNvPr id="140" name="English"/>
          <p:cNvSpPr/>
          <p:nvPr/>
        </p:nvSpPr>
        <p:spPr>
          <a:xfrm>
            <a:off x="2718000" y="5993640"/>
            <a:ext cx="1802160" cy="703440"/>
          </a:xfrm>
          <a:prstGeom prst="rect">
            <a:avLst/>
          </a:prstGeom>
          <a:solidFill>
            <a:schemeClr val="bg1"/>
          </a:solidFill>
          <a:ln w="12700">
            <a:solidFill>
              <a:srgbClr val="4472c4"/>
            </a:solidFill>
            <a:miter/>
          </a:ln>
        </p:spPr>
        <p:style>
          <a:lnRef idx="0"/>
          <a:fillRef idx="0"/>
          <a:effectRef idx="0"/>
          <a:fontRef idx="minor"/>
        </p:style>
        <p:txBody>
          <a:bodyPr lIns="45720" rIns="45720" tIns="45000" bIns="45000" anchor="ctr">
            <a:noAutofit/>
          </a:bodyPr>
          <a:p>
            <a:pPr marL="139680" algn="ctr" defTabSz="457200">
              <a:lnSpc>
                <a:spcPct val="100000"/>
              </a:lnSpc>
              <a:tabLst>
                <a:tab algn="l" pos="0"/>
              </a:tabLst>
            </a:pPr>
            <a:r>
              <a:rPr b="1" lang="en-US" sz="2000" strike="noStrike" u="none">
                <a:solidFill>
                  <a:srgbClr val="0433ff"/>
                </a:solidFill>
                <a:effectLst/>
                <a:uFillTx/>
                <a:latin typeface="Arial"/>
                <a:ea typeface="Arial"/>
              </a:rPr>
              <a:t>Be Specific</a:t>
            </a:r>
            <a:endParaRPr b="0" lang="en-US" sz="2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41" name="PlaceHolder 1"/>
          <p:cNvSpPr>
            <a:spLocks noGrp="1"/>
          </p:cNvSpPr>
          <p:nvPr>
            <p:ph type="sldNum" idx="32"/>
          </p:nvPr>
        </p:nvSpPr>
        <p:spPr>
          <a:xfrm>
            <a:off x="11172240" y="6414840"/>
            <a:ext cx="181080" cy="248040"/>
          </a:xfrm>
          <a:prstGeom prst="rect">
            <a:avLst/>
          </a:prstGeom>
          <a:noFill/>
          <a:ln w="12600">
            <a:noFill/>
          </a:ln>
        </p:spPr>
        <p:txBody>
          <a:bodyPr lIns="45720" rIns="45720" tIns="45000" bIns="45000" anchor="ctr">
            <a:noAutofit/>
          </a:bodyPr>
          <a:lstStyle>
            <a:lvl1pPr indent="0" algn="r" defTabSz="914400">
              <a:lnSpc>
                <a:spcPct val="100000"/>
              </a:lnSpc>
              <a:buNone/>
              <a:tabLst>
                <a:tab algn="l" pos="0"/>
              </a:tabLst>
              <a:defRPr b="0" lang="en-US" sz="1200" strike="noStrike" u="none">
                <a:solidFill>
                  <a:srgbClr val="888888"/>
                </a:solidFill>
                <a:effectLst/>
                <a:uFillTx/>
                <a:latin typeface="Calibri"/>
                <a:ea typeface="Calibri"/>
              </a:defRPr>
            </a:lvl1pPr>
          </a:lstStyle>
          <a:p>
            <a:pPr indent="0" algn="r" defTabSz="914400">
              <a:lnSpc>
                <a:spcPct val="100000"/>
              </a:lnSpc>
              <a:buNone/>
              <a:tabLst>
                <a:tab algn="l" pos="0"/>
              </a:tabLst>
            </a:pPr>
            <a:fld id="{17D9C31F-CE1F-4AC5-8C3B-C598136908CB}" type="slidenum">
              <a:rPr b="0" lang="en-US" sz="1200" strike="noStrike" u="none">
                <a:solidFill>
                  <a:srgbClr val="888888"/>
                </a:solidFill>
                <a:effectLst/>
                <a:uFillTx/>
                <a:latin typeface="Calibri"/>
                <a:ea typeface="Calibri"/>
              </a:rPr>
              <a:t>&lt;number&gt;</a:t>
            </a:fld>
            <a:endParaRPr b="0" lang="en-US" sz="1200" strike="noStrike" u="none">
              <a:solidFill>
                <a:srgbClr val="000000"/>
              </a:solidFill>
              <a:effectLst/>
              <a:uFillTx/>
              <a:latin typeface="Times New Roman"/>
            </a:endParaRPr>
          </a:p>
        </p:txBody>
      </p:sp>
      <p:sp>
        <p:nvSpPr>
          <p:cNvPr id="142" name="PlaceHolder 2"/>
          <p:cNvSpPr>
            <a:spLocks noGrp="1"/>
          </p:cNvSpPr>
          <p:nvPr>
            <p:ph type="title"/>
          </p:nvPr>
        </p:nvSpPr>
        <p:spPr>
          <a:xfrm>
            <a:off x="1480320" y="365040"/>
            <a:ext cx="9873000" cy="1325160"/>
          </a:xfrm>
          <a:prstGeom prst="rect">
            <a:avLst/>
          </a:prstGeom>
          <a:noFill/>
          <a:ln w="12600">
            <a:noFill/>
          </a:ln>
        </p:spPr>
        <p:txBody>
          <a:bodyPr lIns="45720" rIns="45720" tIns="45000" bIns="45000" anchor="ctr">
            <a:noAutofit/>
          </a:bodyPr>
          <a:p>
            <a:pPr indent="0" algn="ctr" defTabSz="914400">
              <a:lnSpc>
                <a:spcPct val="90000"/>
              </a:lnSpc>
              <a:buNone/>
              <a:tabLst>
                <a:tab algn="l" pos="0"/>
              </a:tabLst>
            </a:pPr>
            <a:r>
              <a:rPr b="1" lang="en-US" sz="4400" strike="noStrike" u="none">
                <a:solidFill>
                  <a:srgbClr val="000000"/>
                </a:solidFill>
                <a:effectLst/>
                <a:uFillTx/>
                <a:latin typeface="Arial"/>
                <a:ea typeface="Arial"/>
              </a:rPr>
              <a:t>Best Practices for Generating AI Content</a:t>
            </a:r>
            <a:endParaRPr b="0" lang="en-US" sz="4400" strike="noStrike" u="none">
              <a:solidFill>
                <a:srgbClr val="000000"/>
              </a:solidFill>
              <a:effectLst/>
              <a:uFillTx/>
              <a:latin typeface="Calibri"/>
            </a:endParaRPr>
          </a:p>
        </p:txBody>
      </p:sp>
      <p:sp>
        <p:nvSpPr>
          <p:cNvPr id="143" name="PlaceHolder 3"/>
          <p:cNvSpPr>
            <a:spLocks noGrp="1"/>
          </p:cNvSpPr>
          <p:nvPr>
            <p:ph/>
          </p:nvPr>
        </p:nvSpPr>
        <p:spPr>
          <a:xfrm>
            <a:off x="6791760" y="2028600"/>
            <a:ext cx="5263920" cy="4048200"/>
          </a:xfrm>
          <a:prstGeom prst="rect">
            <a:avLst/>
          </a:prstGeom>
          <a:noFill/>
          <a:ln w="12600">
            <a:noFill/>
          </a:ln>
        </p:spPr>
        <p:txBody>
          <a:bodyPr lIns="45720" rIns="45720" tIns="45000" bIns="45000" anchor="t">
            <a:noAutofit/>
          </a:bodyPr>
          <a:p>
            <a:pPr marL="457200" indent="-317520" defTabSz="457200">
              <a:lnSpc>
                <a:spcPct val="100000"/>
              </a:lnSpc>
              <a:buClr>
                <a:srgbClr val="1f2328"/>
              </a:buClr>
              <a:buFont typeface="TimesNewRomanPSMT"/>
              <a:buAutoNum type="arabicPeriod"/>
            </a:pPr>
            <a:r>
              <a:rPr b="1" lang="en-US" sz="2600" strike="noStrike" u="none">
                <a:solidFill>
                  <a:schemeClr val="dk1"/>
                </a:solidFill>
                <a:effectLst/>
                <a:highlight>
                  <a:srgbClr val="000000"/>
                </a:highlight>
                <a:uFillTx/>
                <a:latin typeface="Arial"/>
                <a:ea typeface="Arial"/>
              </a:rPr>
              <a:t>Verifique la precisión</a:t>
            </a:r>
            <a:endParaRPr b="0" lang="en-US" sz="2600" strike="noStrike" u="none">
              <a:solidFill>
                <a:srgbClr val="000000"/>
              </a:solidFill>
              <a:effectLst/>
              <a:uFillTx/>
              <a:latin typeface="Calibri"/>
            </a:endParaRPr>
          </a:p>
          <a:p>
            <a:pPr marL="457200" indent="-317520" defTabSz="457200">
              <a:lnSpc>
                <a:spcPct val="100000"/>
              </a:lnSpc>
              <a:buClr>
                <a:srgbClr val="1f2328"/>
              </a:buClr>
              <a:buFont typeface="TimesNewRomanPSMT"/>
              <a:buAutoNum type="arabicPeriod"/>
            </a:pPr>
            <a:r>
              <a:rPr b="1" lang="en-US" sz="2600" strike="noStrike" u="none">
                <a:solidFill>
                  <a:schemeClr val="dk1"/>
                </a:solidFill>
                <a:effectLst/>
                <a:highlight>
                  <a:srgbClr val="000000"/>
                </a:highlight>
                <a:uFillTx/>
                <a:latin typeface="Arial"/>
                <a:ea typeface="Arial"/>
              </a:rPr>
              <a:t>Sea específico</a:t>
            </a:r>
            <a:endParaRPr b="0" lang="en-US" sz="2600" strike="noStrike" u="none">
              <a:solidFill>
                <a:srgbClr val="000000"/>
              </a:solidFill>
              <a:effectLst/>
              <a:uFillTx/>
              <a:latin typeface="Calibri"/>
            </a:endParaRPr>
          </a:p>
          <a:p>
            <a:pPr marL="457200" indent="-317520" defTabSz="457200">
              <a:lnSpc>
                <a:spcPct val="100000"/>
              </a:lnSpc>
              <a:buClr>
                <a:srgbClr val="1f2328"/>
              </a:buClr>
              <a:buFont typeface="TimesNewRomanPSMT"/>
              <a:buAutoNum type="arabicPeriod"/>
            </a:pPr>
            <a:r>
              <a:rPr b="1" lang="en-US" sz="2600" strike="noStrike" u="none">
                <a:solidFill>
                  <a:schemeClr val="dk1"/>
                </a:solidFill>
                <a:effectLst/>
                <a:highlight>
                  <a:srgbClr val="000000"/>
                </a:highlight>
                <a:uFillTx/>
                <a:latin typeface="Arial"/>
                <a:ea typeface="Arial"/>
              </a:rPr>
              <a:t>Iterar y refinar</a:t>
            </a:r>
            <a:endParaRPr b="0" lang="en-US" sz="2600" strike="noStrike" u="none">
              <a:solidFill>
                <a:srgbClr val="000000"/>
              </a:solidFill>
              <a:effectLst/>
              <a:uFillTx/>
              <a:latin typeface="Calibri"/>
            </a:endParaRPr>
          </a:p>
          <a:p>
            <a:pPr marL="457200" indent="-317520" defTabSz="457200">
              <a:lnSpc>
                <a:spcPct val="100000"/>
              </a:lnSpc>
              <a:buClr>
                <a:srgbClr val="1f2328"/>
              </a:buClr>
              <a:buFont typeface="TimesNewRomanPSMT"/>
              <a:buAutoNum type="arabicPeriod"/>
            </a:pPr>
            <a:r>
              <a:rPr b="1" lang="en-US" sz="2600" strike="noStrike" u="none">
                <a:solidFill>
                  <a:schemeClr val="dk1"/>
                </a:solidFill>
                <a:effectLst/>
                <a:highlight>
                  <a:srgbClr val="000000"/>
                </a:highlight>
                <a:uFillTx/>
                <a:latin typeface="Arial"/>
                <a:ea typeface="Arial"/>
              </a:rPr>
              <a:t>Proporcionar contexto</a:t>
            </a:r>
            <a:endParaRPr b="0" lang="en-US" sz="2600" strike="noStrike" u="none">
              <a:solidFill>
                <a:srgbClr val="000000"/>
              </a:solidFill>
              <a:effectLst/>
              <a:uFillTx/>
              <a:latin typeface="Calibri"/>
            </a:endParaRPr>
          </a:p>
          <a:p>
            <a:pPr marL="457200" indent="-317520" defTabSz="457200">
              <a:lnSpc>
                <a:spcPct val="100000"/>
              </a:lnSpc>
              <a:buClr>
                <a:srgbClr val="1f2328"/>
              </a:buClr>
              <a:buFont typeface="TimesNewRomanPSMT"/>
              <a:buAutoNum type="arabicPeriod"/>
            </a:pPr>
            <a:r>
              <a:rPr b="1" lang="en-US" sz="2600" strike="noStrike" u="none">
                <a:solidFill>
                  <a:schemeClr val="dk1"/>
                </a:solidFill>
                <a:effectLst/>
                <a:highlight>
                  <a:srgbClr val="000000"/>
                </a:highlight>
                <a:uFillTx/>
                <a:latin typeface="Arial"/>
                <a:ea typeface="Arial"/>
              </a:rPr>
              <a:t>Utilice múltiples servicios</a:t>
            </a:r>
            <a:endParaRPr b="0" lang="en-US" sz="2600" strike="noStrike" u="none">
              <a:solidFill>
                <a:srgbClr val="000000"/>
              </a:solidFill>
              <a:effectLst/>
              <a:uFillTx/>
              <a:latin typeface="Calibri"/>
            </a:endParaRPr>
          </a:p>
          <a:p>
            <a:pPr marL="457200" indent="-317520" defTabSz="457200">
              <a:lnSpc>
                <a:spcPct val="100000"/>
              </a:lnSpc>
              <a:buClr>
                <a:srgbClr val="1f2328"/>
              </a:buClr>
              <a:buFont typeface="TimesNewRomanPSMT"/>
              <a:buAutoNum type="arabicPeriod"/>
            </a:pPr>
            <a:r>
              <a:rPr b="1" lang="en-US" sz="2600" strike="noStrike" u="none">
                <a:solidFill>
                  <a:schemeClr val="dk1"/>
                </a:solidFill>
                <a:effectLst/>
                <a:highlight>
                  <a:srgbClr val="000000"/>
                </a:highlight>
                <a:uFillTx/>
                <a:latin typeface="Arial"/>
                <a:ea typeface="Arial"/>
              </a:rPr>
              <a:t>Recuerde de las restricciones</a:t>
            </a:r>
            <a:endParaRPr b="0" lang="en-US" sz="2600" strike="noStrike" u="none">
              <a:solidFill>
                <a:srgbClr val="000000"/>
              </a:solidFill>
              <a:effectLst/>
              <a:uFillTx/>
              <a:latin typeface="Calibri"/>
            </a:endParaRPr>
          </a:p>
          <a:p>
            <a:pPr marL="457200" indent="-317520" defTabSz="457200">
              <a:lnSpc>
                <a:spcPct val="100000"/>
              </a:lnSpc>
              <a:buClr>
                <a:srgbClr val="1f2328"/>
              </a:buClr>
              <a:buFont typeface="TimesNewRomanPSMT"/>
              <a:buAutoNum type="arabicPeriod"/>
            </a:pPr>
            <a:r>
              <a:rPr b="1" lang="en-US" sz="2600" strike="noStrike" u="none">
                <a:solidFill>
                  <a:schemeClr val="dk1"/>
                </a:solidFill>
                <a:effectLst/>
                <a:highlight>
                  <a:srgbClr val="000000"/>
                </a:highlight>
                <a:uFillTx/>
                <a:latin typeface="Arial"/>
                <a:ea typeface="Arial"/>
              </a:rPr>
              <a:t>Crear plantillas</a:t>
            </a:r>
            <a:endParaRPr b="0" lang="en-US" sz="2600" strike="noStrike" u="none">
              <a:solidFill>
                <a:srgbClr val="000000"/>
              </a:solidFill>
              <a:effectLst/>
              <a:uFillTx/>
              <a:latin typeface="Calibri"/>
            </a:endParaRPr>
          </a:p>
        </p:txBody>
      </p:sp>
      <p:sp>
        <p:nvSpPr>
          <p:cNvPr id="144" name="Content Placeholder 2"/>
          <p:cNvSpPr/>
          <p:nvPr/>
        </p:nvSpPr>
        <p:spPr>
          <a:xfrm>
            <a:off x="19440" y="2028600"/>
            <a:ext cx="4609080" cy="4350960"/>
          </a:xfrm>
          <a:prstGeom prst="rect">
            <a:avLst/>
          </a:prstGeom>
          <a:noFill/>
          <a:ln w="12700">
            <a:noFill/>
          </a:ln>
        </p:spPr>
        <p:style>
          <a:lnRef idx="0"/>
          <a:fillRef idx="0"/>
          <a:effectRef idx="0"/>
          <a:fontRef idx="minor"/>
        </p:style>
        <p:txBody>
          <a:bodyPr lIns="45720" rIns="45720" tIns="45000" bIns="45000" anchor="t">
            <a:normAutofit/>
          </a:bodyPr>
          <a:p>
            <a:pPr marL="457200" indent="-317520" defTabSz="457200">
              <a:lnSpc>
                <a:spcPct val="100000"/>
              </a:lnSpc>
              <a:buClr>
                <a:srgbClr val="1f2328"/>
              </a:buClr>
              <a:buFont typeface="TimesNewRomanPSMT"/>
              <a:buAutoNum type="arabicPeriod"/>
            </a:pPr>
            <a:r>
              <a:rPr b="1" lang="en-US" sz="2600" strike="noStrike" u="none">
                <a:solidFill>
                  <a:schemeClr val="dk1"/>
                </a:solidFill>
                <a:effectLst/>
                <a:highlight>
                  <a:srgbClr val="000000"/>
                </a:highlight>
                <a:uFillTx/>
                <a:latin typeface="Arial"/>
                <a:ea typeface="Arial"/>
              </a:rPr>
              <a:t>Check for Accuracy</a:t>
            </a:r>
            <a:endParaRPr b="0" lang="en-US" sz="2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pPr>
            <a:r>
              <a:rPr b="1" lang="en-US" sz="2600" strike="noStrike" u="none">
                <a:solidFill>
                  <a:schemeClr val="dk1"/>
                </a:solidFill>
                <a:effectLst/>
                <a:highlight>
                  <a:srgbClr val="000000"/>
                </a:highlight>
                <a:uFillTx/>
                <a:latin typeface="Arial"/>
                <a:ea typeface="Arial"/>
              </a:rPr>
              <a:t>Be Specific</a:t>
            </a:r>
            <a:r>
              <a:rPr b="0" lang="en-US" sz="2600" strike="noStrike" u="none">
                <a:solidFill>
                  <a:schemeClr val="dk1"/>
                </a:solidFill>
                <a:effectLst/>
                <a:highlight>
                  <a:srgbClr val="000000"/>
                </a:highlight>
                <a:uFillTx/>
                <a:latin typeface="Helvetica Neue"/>
                <a:ea typeface="Helvetica Neue"/>
              </a:rPr>
              <a:t>: </a:t>
            </a:r>
            <a:endParaRPr b="0" lang="en-US" sz="2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pPr>
            <a:r>
              <a:rPr b="1" lang="en-US" sz="2600" strike="noStrike" u="none">
                <a:solidFill>
                  <a:schemeClr val="dk1"/>
                </a:solidFill>
                <a:effectLst/>
                <a:highlight>
                  <a:srgbClr val="000000"/>
                </a:highlight>
                <a:uFillTx/>
                <a:latin typeface="Arial"/>
                <a:ea typeface="Arial"/>
              </a:rPr>
              <a:t>Iterate and Refine</a:t>
            </a:r>
            <a:r>
              <a:rPr b="0" lang="en-US" sz="2600" strike="noStrike" u="none">
                <a:solidFill>
                  <a:schemeClr val="dk1"/>
                </a:solidFill>
                <a:effectLst/>
                <a:highlight>
                  <a:srgbClr val="000000"/>
                </a:highlight>
                <a:uFillTx/>
                <a:latin typeface="Helvetica Neue"/>
                <a:ea typeface="Helvetica Neue"/>
              </a:rPr>
              <a:t>: </a:t>
            </a:r>
            <a:endParaRPr b="0" lang="en-US" sz="2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pPr>
            <a:r>
              <a:rPr b="1" lang="en-US" sz="2600" strike="noStrike" u="none">
                <a:solidFill>
                  <a:schemeClr val="dk1"/>
                </a:solidFill>
                <a:effectLst/>
                <a:highlight>
                  <a:srgbClr val="000000"/>
                </a:highlight>
                <a:uFillTx/>
                <a:latin typeface="Arial"/>
                <a:ea typeface="Arial"/>
              </a:rPr>
              <a:t>Provide Context</a:t>
            </a:r>
            <a:r>
              <a:rPr b="0" lang="en-US" sz="2600" strike="noStrike" u="none">
                <a:solidFill>
                  <a:schemeClr val="dk1"/>
                </a:solidFill>
                <a:effectLst/>
                <a:highlight>
                  <a:srgbClr val="000000"/>
                </a:highlight>
                <a:uFillTx/>
                <a:latin typeface="Helvetica Neue"/>
                <a:ea typeface="Helvetica Neue"/>
              </a:rPr>
              <a:t>:</a:t>
            </a:r>
            <a:endParaRPr b="0" lang="en-US" sz="2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pPr>
            <a:r>
              <a:rPr b="1" lang="en-US" sz="2600" strike="noStrike" u="none">
                <a:solidFill>
                  <a:schemeClr val="dk1"/>
                </a:solidFill>
                <a:effectLst/>
                <a:highlight>
                  <a:srgbClr val="000000"/>
                </a:highlight>
                <a:uFillTx/>
                <a:latin typeface="Arial"/>
                <a:ea typeface="Arial"/>
              </a:rPr>
              <a:t>Use Multiple Services</a:t>
            </a:r>
            <a:r>
              <a:rPr b="0" lang="en-US" sz="2600" strike="noStrike" u="none">
                <a:solidFill>
                  <a:schemeClr val="dk1"/>
                </a:solidFill>
                <a:effectLst/>
                <a:highlight>
                  <a:srgbClr val="000000"/>
                </a:highlight>
                <a:uFillTx/>
                <a:latin typeface="Helvetica Neue"/>
                <a:ea typeface="Helvetica Neue"/>
              </a:rPr>
              <a:t>:</a:t>
            </a:r>
            <a:endParaRPr b="0" lang="en-US" sz="2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pPr>
            <a:r>
              <a:rPr b="1" lang="en-US" sz="2600" strike="noStrike" u="none">
                <a:solidFill>
                  <a:schemeClr val="dk1"/>
                </a:solidFill>
                <a:effectLst/>
                <a:highlight>
                  <a:srgbClr val="000000"/>
                </a:highlight>
                <a:uFillTx/>
                <a:latin typeface="Arial"/>
                <a:ea typeface="Arial"/>
              </a:rPr>
              <a:t>Remind AI of Constraints</a:t>
            </a:r>
            <a:r>
              <a:rPr b="0" lang="en-US" sz="2600" strike="noStrike" u="none">
                <a:solidFill>
                  <a:schemeClr val="dk1"/>
                </a:solidFill>
                <a:effectLst/>
                <a:highlight>
                  <a:srgbClr val="000000"/>
                </a:highlight>
                <a:uFillTx/>
                <a:latin typeface="Helvetica Neue"/>
                <a:ea typeface="Helvetica Neue"/>
              </a:rPr>
              <a:t>:</a:t>
            </a:r>
            <a:endParaRPr b="0" lang="en-US" sz="2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pPr>
            <a:r>
              <a:rPr b="1" lang="en-US" sz="2600" strike="noStrike" u="none">
                <a:solidFill>
                  <a:schemeClr val="dk1"/>
                </a:solidFill>
                <a:effectLst/>
                <a:highlight>
                  <a:srgbClr val="000000"/>
                </a:highlight>
                <a:uFillTx/>
                <a:latin typeface="Arial"/>
                <a:ea typeface="Arial"/>
              </a:rPr>
              <a:t>Make Templates</a:t>
            </a:r>
            <a:r>
              <a:rPr b="0" lang="en-US" sz="2600" strike="noStrike" u="none">
                <a:solidFill>
                  <a:schemeClr val="dk1"/>
                </a:solidFill>
                <a:effectLst/>
                <a:highlight>
                  <a:srgbClr val="000000"/>
                </a:highlight>
                <a:uFillTx/>
                <a:latin typeface="Helvetica Neue"/>
                <a:ea typeface="Helvetica Neue"/>
              </a:rPr>
              <a:t>:</a:t>
            </a:r>
            <a:endParaRPr b="0" lang="en-US" sz="2600" strike="noStrike" u="none">
              <a:solidFill>
                <a:srgbClr val="000000"/>
              </a:solidFill>
              <a:effectLst/>
              <a:uFillTx/>
              <a:latin typeface="Arial"/>
            </a:endParaRPr>
          </a:p>
        </p:txBody>
      </p:sp>
      <p:sp>
        <p:nvSpPr>
          <p:cNvPr id="145" name="Text"/>
          <p:cNvSpPr/>
          <p:nvPr/>
        </p:nvSpPr>
        <p:spPr>
          <a:xfrm>
            <a:off x="11172240" y="6402960"/>
            <a:ext cx="734040" cy="248760"/>
          </a:xfrm>
          <a:prstGeom prst="rect">
            <a:avLst/>
          </a:prstGeom>
          <a:noFill/>
          <a:ln w="12700">
            <a:noFill/>
          </a:ln>
        </p:spPr>
        <p:style>
          <a:lnRef idx="0"/>
          <a:fillRef idx="0"/>
          <a:effectRef idx="0"/>
          <a:fontRef idx="minor"/>
        </p:style>
        <p:txBody>
          <a:bodyPr wrap="none" lIns="45720" rIns="45720" tIns="45000" bIns="45000" anchor="ctr">
            <a:spAutoFit/>
          </a:bodyPr>
          <a:p>
            <a:pPr algn="r" defTabSz="914400">
              <a:lnSpc>
                <a:spcPct val="100000"/>
              </a:lnSpc>
              <a:tabLst>
                <a:tab algn="l" pos="0"/>
              </a:tabLst>
            </a:pPr>
            <a:fld id="{003F6C7D-5D12-475B-8C68-0143CACD6FC4}" type="slidenum">
              <a:rPr b="0" lang="en-US" sz="1200" strike="noStrike" u="none">
                <a:solidFill>
                  <a:srgbClr val="888888"/>
                </a:solidFill>
                <a:effectLst/>
                <a:uFillTx/>
                <a:latin typeface="Calibri"/>
                <a:ea typeface="Calibri"/>
              </a:rPr>
              <a:t>&lt;number&gt;</a:t>
            </a:fld>
            <a:endParaRPr b="0" lang="en-US" sz="1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46" name="PlaceHolder 1"/>
          <p:cNvSpPr>
            <a:spLocks noGrp="1"/>
          </p:cNvSpPr>
          <p:nvPr>
            <p:ph type="sldNum" idx="33"/>
          </p:nvPr>
        </p:nvSpPr>
        <p:spPr>
          <a:xfrm>
            <a:off x="11172240" y="6414840"/>
            <a:ext cx="181080" cy="248040"/>
          </a:xfrm>
          <a:prstGeom prst="rect">
            <a:avLst/>
          </a:prstGeom>
          <a:noFill/>
          <a:ln w="12600">
            <a:noFill/>
          </a:ln>
        </p:spPr>
        <p:txBody>
          <a:bodyPr lIns="45720" rIns="45720" tIns="45000" bIns="45000" anchor="ctr">
            <a:noAutofit/>
          </a:bodyPr>
          <a:lstStyle>
            <a:lvl1pPr indent="0" algn="r" defTabSz="914400">
              <a:lnSpc>
                <a:spcPct val="100000"/>
              </a:lnSpc>
              <a:buNone/>
              <a:tabLst>
                <a:tab algn="l" pos="0"/>
              </a:tabLst>
              <a:defRPr b="0" lang="en-US" sz="1200" strike="noStrike" u="none">
                <a:solidFill>
                  <a:srgbClr val="888888"/>
                </a:solidFill>
                <a:effectLst/>
                <a:uFillTx/>
                <a:latin typeface="Calibri"/>
                <a:ea typeface="Calibri"/>
              </a:defRPr>
            </a:lvl1pPr>
          </a:lstStyle>
          <a:p>
            <a:pPr indent="0" algn="r" defTabSz="914400">
              <a:lnSpc>
                <a:spcPct val="100000"/>
              </a:lnSpc>
              <a:buNone/>
              <a:tabLst>
                <a:tab algn="l" pos="0"/>
              </a:tabLst>
            </a:pPr>
            <a:fld id="{7E03E8E6-B903-40D8-9CE4-A0C43C552465}" type="slidenum">
              <a:rPr b="0" lang="en-US" sz="1200" strike="noStrike" u="none">
                <a:solidFill>
                  <a:srgbClr val="888888"/>
                </a:solidFill>
                <a:effectLst/>
                <a:uFillTx/>
                <a:latin typeface="Calibri"/>
                <a:ea typeface="Calibri"/>
              </a:rPr>
              <a:t>&lt;number&gt;</a:t>
            </a:fld>
            <a:endParaRPr b="0" lang="en-US" sz="1200" strike="noStrike" u="none">
              <a:solidFill>
                <a:srgbClr val="000000"/>
              </a:solidFill>
              <a:effectLst/>
              <a:uFillTx/>
              <a:latin typeface="Times New Roman"/>
            </a:endParaRPr>
          </a:p>
        </p:txBody>
      </p:sp>
      <p:sp>
        <p:nvSpPr>
          <p:cNvPr id="147" name="PlaceHolder 2"/>
          <p:cNvSpPr>
            <a:spLocks noGrp="1"/>
          </p:cNvSpPr>
          <p:nvPr>
            <p:ph type="title"/>
          </p:nvPr>
        </p:nvSpPr>
        <p:spPr>
          <a:xfrm>
            <a:off x="1480320" y="365040"/>
            <a:ext cx="9873000" cy="1325160"/>
          </a:xfrm>
          <a:prstGeom prst="rect">
            <a:avLst/>
          </a:prstGeom>
          <a:noFill/>
          <a:ln w="12600">
            <a:noFill/>
          </a:ln>
        </p:spPr>
        <p:txBody>
          <a:bodyPr lIns="45720" rIns="45720" tIns="45000" bIns="45000" anchor="ctr">
            <a:noAutofit/>
          </a:bodyPr>
          <a:p>
            <a:pPr indent="0" algn="ctr" defTabSz="914400">
              <a:lnSpc>
                <a:spcPct val="90000"/>
              </a:lnSpc>
              <a:buNone/>
              <a:tabLst>
                <a:tab algn="l" pos="0"/>
              </a:tabLst>
            </a:pPr>
            <a:r>
              <a:rPr b="1" lang="en-US" sz="4400" strike="noStrike" u="none">
                <a:solidFill>
                  <a:srgbClr val="000000"/>
                </a:solidFill>
                <a:effectLst/>
                <a:uFillTx/>
                <a:latin typeface="Arial"/>
                <a:ea typeface="Arial"/>
              </a:rPr>
              <a:t>Best Practices for Generating AI Content</a:t>
            </a:r>
            <a:endParaRPr b="0" lang="en-US" sz="4400" strike="noStrike" u="none">
              <a:solidFill>
                <a:srgbClr val="000000"/>
              </a:solidFill>
              <a:effectLst/>
              <a:uFillTx/>
              <a:latin typeface="Calibri"/>
            </a:endParaRPr>
          </a:p>
        </p:txBody>
      </p:sp>
      <p:sp>
        <p:nvSpPr>
          <p:cNvPr id="148" name="PlaceHolder 3"/>
          <p:cNvSpPr>
            <a:spLocks noGrp="1"/>
          </p:cNvSpPr>
          <p:nvPr>
            <p:ph/>
          </p:nvPr>
        </p:nvSpPr>
        <p:spPr>
          <a:xfrm>
            <a:off x="6791760" y="2028600"/>
            <a:ext cx="5263920" cy="4048200"/>
          </a:xfrm>
          <a:prstGeom prst="rect">
            <a:avLst/>
          </a:prstGeom>
          <a:noFill/>
          <a:ln w="12600">
            <a:noFill/>
          </a:ln>
        </p:spPr>
        <p:txBody>
          <a:bodyPr lIns="45720" rIns="45720" tIns="45000" bIns="45000" anchor="t">
            <a:noAutofit/>
          </a:bodyPr>
          <a:p>
            <a:pPr marL="457200" indent="-317520" defTabSz="457200">
              <a:lnSpc>
                <a:spcPct val="100000"/>
              </a:lnSpc>
              <a:buClr>
                <a:srgbClr val="1f2328"/>
              </a:buClr>
              <a:buFont typeface="TimesNewRomanPSMT"/>
              <a:buAutoNum type="arabicPeriod"/>
            </a:pPr>
            <a:r>
              <a:rPr b="1" lang="en-US" sz="2600" strike="noStrike" u="none">
                <a:solidFill>
                  <a:srgbClr val="1f2328"/>
                </a:solidFill>
                <a:effectLst/>
                <a:uFillTx/>
                <a:latin typeface="Arial"/>
                <a:ea typeface="Arial"/>
              </a:rPr>
              <a:t>Verifique la precisión</a:t>
            </a:r>
            <a:endParaRPr b="0" lang="en-US" sz="2600" strike="noStrike" u="none">
              <a:solidFill>
                <a:srgbClr val="000000"/>
              </a:solidFill>
              <a:effectLst/>
              <a:uFillTx/>
              <a:latin typeface="Calibri"/>
            </a:endParaRPr>
          </a:p>
          <a:p>
            <a:pPr marL="457200" indent="-317520" defTabSz="457200">
              <a:lnSpc>
                <a:spcPct val="100000"/>
              </a:lnSpc>
              <a:buClr>
                <a:srgbClr val="1f2328"/>
              </a:buClr>
              <a:buFont typeface="TimesNewRomanPSMT"/>
              <a:buAutoNum type="arabicPeriod"/>
            </a:pPr>
            <a:r>
              <a:rPr b="1" lang="en-US" sz="2600" strike="noStrike" u="none">
                <a:solidFill>
                  <a:srgbClr val="0433ff"/>
                </a:solidFill>
                <a:effectLst/>
                <a:uFillTx/>
                <a:latin typeface="Arial"/>
                <a:ea typeface="Arial"/>
              </a:rPr>
              <a:t>Sea específico</a:t>
            </a:r>
            <a:endParaRPr b="0" lang="en-US" sz="2600" strike="noStrike" u="none">
              <a:solidFill>
                <a:srgbClr val="000000"/>
              </a:solidFill>
              <a:effectLst/>
              <a:uFillTx/>
              <a:latin typeface="Calibri"/>
            </a:endParaRPr>
          </a:p>
          <a:p>
            <a:pPr marL="457200" indent="-317520" defTabSz="457200">
              <a:lnSpc>
                <a:spcPct val="100000"/>
              </a:lnSpc>
              <a:buClr>
                <a:srgbClr val="1f2328"/>
              </a:buClr>
              <a:buFont typeface="TimesNewRomanPSMT"/>
              <a:buAutoNum type="arabicPeriod"/>
            </a:pPr>
            <a:r>
              <a:rPr b="1" lang="en-US" sz="2600" strike="noStrike" u="none">
                <a:solidFill>
                  <a:srgbClr val="ff9300"/>
                </a:solidFill>
                <a:effectLst/>
                <a:uFillTx/>
                <a:latin typeface="Arial"/>
                <a:ea typeface="Arial"/>
              </a:rPr>
              <a:t>Iterar y refinar</a:t>
            </a:r>
            <a:endParaRPr b="0" lang="en-US" sz="2600" strike="noStrike" u="none">
              <a:solidFill>
                <a:srgbClr val="000000"/>
              </a:solidFill>
              <a:effectLst/>
              <a:uFillTx/>
              <a:latin typeface="Calibri"/>
            </a:endParaRPr>
          </a:p>
          <a:p>
            <a:pPr marL="457200" indent="-317520" defTabSz="457200">
              <a:lnSpc>
                <a:spcPct val="100000"/>
              </a:lnSpc>
              <a:buClr>
                <a:srgbClr val="1f2328"/>
              </a:buClr>
              <a:buFont typeface="TimesNewRomanPSMT"/>
              <a:buAutoNum type="arabicPeriod"/>
            </a:pPr>
            <a:r>
              <a:rPr b="1" lang="en-US" sz="2600" strike="noStrike" u="none">
                <a:solidFill>
                  <a:srgbClr val="ff40ff"/>
                </a:solidFill>
                <a:effectLst/>
                <a:uFillTx/>
                <a:latin typeface="Arial"/>
                <a:ea typeface="Arial"/>
              </a:rPr>
              <a:t>Proporcionar contexto</a:t>
            </a:r>
            <a:endParaRPr b="0" lang="en-US" sz="2600" strike="noStrike" u="none">
              <a:solidFill>
                <a:srgbClr val="000000"/>
              </a:solidFill>
              <a:effectLst/>
              <a:uFillTx/>
              <a:latin typeface="Calibri"/>
            </a:endParaRPr>
          </a:p>
          <a:p>
            <a:pPr marL="457200" indent="-317520" defTabSz="457200">
              <a:lnSpc>
                <a:spcPct val="100000"/>
              </a:lnSpc>
              <a:buClr>
                <a:srgbClr val="1f2328"/>
              </a:buClr>
              <a:buFont typeface="TimesNewRomanPSMT"/>
              <a:buAutoNum type="arabicPeriod"/>
            </a:pPr>
            <a:r>
              <a:rPr b="1" lang="en-US" sz="2600" strike="noStrike" u="none">
                <a:solidFill>
                  <a:srgbClr val="1f2328"/>
                </a:solidFill>
                <a:effectLst/>
                <a:uFillTx/>
                <a:latin typeface="Arial"/>
                <a:ea typeface="Arial"/>
              </a:rPr>
              <a:t>Utilice múltiples servicios</a:t>
            </a:r>
            <a:endParaRPr b="0" lang="en-US" sz="2600" strike="noStrike" u="none">
              <a:solidFill>
                <a:srgbClr val="000000"/>
              </a:solidFill>
              <a:effectLst/>
              <a:uFillTx/>
              <a:latin typeface="Calibri"/>
            </a:endParaRPr>
          </a:p>
          <a:p>
            <a:pPr marL="457200" indent="-317520" defTabSz="457200">
              <a:lnSpc>
                <a:spcPct val="100000"/>
              </a:lnSpc>
              <a:buClr>
                <a:srgbClr val="1f2328"/>
              </a:buClr>
              <a:buFont typeface="TimesNewRomanPSMT"/>
              <a:buAutoNum type="arabicPeriod"/>
            </a:pPr>
            <a:r>
              <a:rPr b="1" lang="en-US" sz="2600" strike="noStrike" u="none">
                <a:solidFill>
                  <a:srgbClr val="942192"/>
                </a:solidFill>
                <a:effectLst/>
                <a:uFillTx/>
                <a:latin typeface="Arial"/>
                <a:ea typeface="Arial"/>
              </a:rPr>
              <a:t>Recuerde de las restricciones</a:t>
            </a:r>
            <a:endParaRPr b="0" lang="en-US" sz="2600" strike="noStrike" u="none">
              <a:solidFill>
                <a:srgbClr val="000000"/>
              </a:solidFill>
              <a:effectLst/>
              <a:uFillTx/>
              <a:latin typeface="Calibri"/>
            </a:endParaRPr>
          </a:p>
          <a:p>
            <a:pPr marL="457200" indent="-317520" defTabSz="457200">
              <a:lnSpc>
                <a:spcPct val="100000"/>
              </a:lnSpc>
              <a:buClr>
                <a:srgbClr val="1f2328"/>
              </a:buClr>
              <a:buFont typeface="TimesNewRomanPSMT"/>
              <a:buAutoNum type="arabicPeriod"/>
            </a:pPr>
            <a:r>
              <a:rPr b="1" lang="en-US" sz="2600" strike="noStrike" u="none">
                <a:solidFill>
                  <a:srgbClr val="1f2328"/>
                </a:solidFill>
                <a:effectLst/>
                <a:uFillTx/>
                <a:latin typeface="Arial"/>
                <a:ea typeface="Arial"/>
              </a:rPr>
              <a:t>Crear plantillas</a:t>
            </a:r>
            <a:endParaRPr b="0" lang="en-US" sz="2600" strike="noStrike" u="none">
              <a:solidFill>
                <a:srgbClr val="000000"/>
              </a:solidFill>
              <a:effectLst/>
              <a:uFillTx/>
              <a:latin typeface="Calibri"/>
            </a:endParaRPr>
          </a:p>
        </p:txBody>
      </p:sp>
      <p:sp>
        <p:nvSpPr>
          <p:cNvPr id="149" name="Content Placeholder 2"/>
          <p:cNvSpPr/>
          <p:nvPr/>
        </p:nvSpPr>
        <p:spPr>
          <a:xfrm>
            <a:off x="19440" y="2028600"/>
            <a:ext cx="4609080" cy="4350960"/>
          </a:xfrm>
          <a:prstGeom prst="rect">
            <a:avLst/>
          </a:prstGeom>
          <a:noFill/>
          <a:ln w="12700">
            <a:noFill/>
          </a:ln>
        </p:spPr>
        <p:style>
          <a:lnRef idx="0"/>
          <a:fillRef idx="0"/>
          <a:effectRef idx="0"/>
          <a:fontRef idx="minor"/>
        </p:style>
        <p:txBody>
          <a:bodyPr lIns="45720" rIns="45720" tIns="45000" bIns="45000" anchor="t">
            <a:normAutofit/>
          </a:bodyPr>
          <a:p>
            <a:pPr marL="457200" indent="-317520" defTabSz="457200">
              <a:lnSpc>
                <a:spcPct val="100000"/>
              </a:lnSpc>
              <a:buClr>
                <a:srgbClr val="1f2328"/>
              </a:buClr>
              <a:buFont typeface="TimesNewRomanPSMT"/>
              <a:buAutoNum type="arabicPeriod"/>
            </a:pPr>
            <a:r>
              <a:rPr b="1" lang="en-US" sz="2600" strike="noStrike" u="none">
                <a:solidFill>
                  <a:srgbClr val="1f2328"/>
                </a:solidFill>
                <a:effectLst/>
                <a:uFillTx/>
                <a:latin typeface="Arial"/>
                <a:ea typeface="Arial"/>
              </a:rPr>
              <a:t>Check for Accuracy</a:t>
            </a:r>
            <a:endParaRPr b="0" lang="en-US" sz="2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pPr>
            <a:r>
              <a:rPr b="1" lang="en-US" sz="2600" strike="noStrike" u="none">
                <a:solidFill>
                  <a:srgbClr val="0433ff"/>
                </a:solidFill>
                <a:effectLst/>
                <a:uFillTx/>
                <a:latin typeface="Arial"/>
                <a:ea typeface="Arial"/>
              </a:rPr>
              <a:t>Be Specific</a:t>
            </a:r>
            <a:r>
              <a:rPr b="0" lang="en-US" sz="2600" strike="noStrike" u="none">
                <a:solidFill>
                  <a:srgbClr val="0433ff"/>
                </a:solidFill>
                <a:effectLst/>
                <a:uFillTx/>
                <a:latin typeface="Helvetica Neue"/>
                <a:ea typeface="Helvetica Neue"/>
              </a:rPr>
              <a:t>: </a:t>
            </a:r>
            <a:endParaRPr b="0" lang="en-US" sz="2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pPr>
            <a:r>
              <a:rPr b="1" lang="en-US" sz="2600" strike="noStrike" u="none">
                <a:solidFill>
                  <a:srgbClr val="ff9300"/>
                </a:solidFill>
                <a:effectLst/>
                <a:uFillTx/>
                <a:latin typeface="Arial"/>
                <a:ea typeface="Arial"/>
              </a:rPr>
              <a:t>Iterate and Refine</a:t>
            </a:r>
            <a:r>
              <a:rPr b="0" lang="en-US" sz="2600" strike="noStrike" u="none">
                <a:solidFill>
                  <a:srgbClr val="ff9300"/>
                </a:solidFill>
                <a:effectLst/>
                <a:uFillTx/>
                <a:latin typeface="Helvetica Neue"/>
                <a:ea typeface="Helvetica Neue"/>
              </a:rPr>
              <a:t>: </a:t>
            </a:r>
            <a:endParaRPr b="0" lang="en-US" sz="2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pPr>
            <a:r>
              <a:rPr b="1" lang="en-US" sz="2600" strike="noStrike" u="none">
                <a:solidFill>
                  <a:srgbClr val="ff40ff"/>
                </a:solidFill>
                <a:effectLst/>
                <a:uFillTx/>
                <a:latin typeface="Arial"/>
                <a:ea typeface="Arial"/>
              </a:rPr>
              <a:t>Provide Context</a:t>
            </a:r>
            <a:r>
              <a:rPr b="0" lang="en-US" sz="2600" strike="noStrike" u="none">
                <a:solidFill>
                  <a:srgbClr val="ff40ff"/>
                </a:solidFill>
                <a:effectLst/>
                <a:uFillTx/>
                <a:latin typeface="Helvetica Neue"/>
                <a:ea typeface="Helvetica Neue"/>
              </a:rPr>
              <a:t>:</a:t>
            </a:r>
            <a:endParaRPr b="0" lang="en-US" sz="2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pPr>
            <a:r>
              <a:rPr b="1" lang="en-US" sz="2600" strike="noStrike" u="none">
                <a:solidFill>
                  <a:srgbClr val="1f2328"/>
                </a:solidFill>
                <a:effectLst/>
                <a:uFillTx/>
                <a:latin typeface="Arial"/>
                <a:ea typeface="Arial"/>
              </a:rPr>
              <a:t>Use Multiple Services</a:t>
            </a:r>
            <a:r>
              <a:rPr b="0" lang="en-US" sz="2600" strike="noStrike" u="none">
                <a:solidFill>
                  <a:srgbClr val="1f2328"/>
                </a:solidFill>
                <a:effectLst/>
                <a:uFillTx/>
                <a:latin typeface="Helvetica Neue"/>
                <a:ea typeface="Helvetica Neue"/>
              </a:rPr>
              <a:t>:</a:t>
            </a:r>
            <a:endParaRPr b="0" lang="en-US" sz="2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pPr>
            <a:r>
              <a:rPr b="1" lang="en-US" sz="2600" strike="noStrike" u="none">
                <a:solidFill>
                  <a:srgbClr val="942192"/>
                </a:solidFill>
                <a:effectLst/>
                <a:uFillTx/>
                <a:latin typeface="Arial"/>
                <a:ea typeface="Arial"/>
              </a:rPr>
              <a:t>Remind AI of Constraints</a:t>
            </a:r>
            <a:r>
              <a:rPr b="0" lang="en-US" sz="2600" strike="noStrike" u="none">
                <a:solidFill>
                  <a:srgbClr val="942192"/>
                </a:solidFill>
                <a:effectLst/>
                <a:uFillTx/>
                <a:latin typeface="Helvetica Neue"/>
                <a:ea typeface="Helvetica Neue"/>
              </a:rPr>
              <a:t>:</a:t>
            </a:r>
            <a:endParaRPr b="0" lang="en-US" sz="2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pPr>
            <a:r>
              <a:rPr b="1" lang="en-US" sz="2600" strike="noStrike" u="none">
                <a:solidFill>
                  <a:srgbClr val="1f2328"/>
                </a:solidFill>
                <a:effectLst/>
                <a:uFillTx/>
                <a:latin typeface="Arial"/>
                <a:ea typeface="Arial"/>
              </a:rPr>
              <a:t>Make Templates</a:t>
            </a:r>
            <a:r>
              <a:rPr b="0" lang="en-US" sz="2600" strike="noStrike" u="none">
                <a:solidFill>
                  <a:srgbClr val="1f2328"/>
                </a:solidFill>
                <a:effectLst/>
                <a:uFillTx/>
                <a:latin typeface="Helvetica Neue"/>
                <a:ea typeface="Helvetica Neue"/>
              </a:rPr>
              <a:t>:</a:t>
            </a:r>
            <a:endParaRPr b="0" lang="en-US" sz="2600" strike="noStrike" u="none">
              <a:solidFill>
                <a:srgbClr val="000000"/>
              </a:solidFill>
              <a:effectLst/>
              <a:uFillTx/>
              <a:latin typeface="Arial"/>
            </a:endParaRPr>
          </a:p>
        </p:txBody>
      </p:sp>
      <p:sp>
        <p:nvSpPr>
          <p:cNvPr id="150" name="Text"/>
          <p:cNvSpPr/>
          <p:nvPr/>
        </p:nvSpPr>
        <p:spPr>
          <a:xfrm>
            <a:off x="11172240" y="6402960"/>
            <a:ext cx="734040" cy="248760"/>
          </a:xfrm>
          <a:prstGeom prst="rect">
            <a:avLst/>
          </a:prstGeom>
          <a:noFill/>
          <a:ln w="12700">
            <a:noFill/>
          </a:ln>
        </p:spPr>
        <p:style>
          <a:lnRef idx="0"/>
          <a:fillRef idx="0"/>
          <a:effectRef idx="0"/>
          <a:fontRef idx="minor"/>
        </p:style>
        <p:txBody>
          <a:bodyPr wrap="none" lIns="45720" rIns="45720" tIns="45000" bIns="45000" anchor="ctr">
            <a:spAutoFit/>
          </a:bodyPr>
          <a:p>
            <a:pPr algn="r" defTabSz="914400">
              <a:lnSpc>
                <a:spcPct val="100000"/>
              </a:lnSpc>
              <a:tabLst>
                <a:tab algn="l" pos="0"/>
              </a:tabLst>
            </a:pPr>
            <a:fld id="{3D70A134-1B0F-4779-996E-E2FD802CBB9A}" type="slidenum">
              <a:rPr b="0" lang="en-US" sz="1200" strike="noStrike" u="none">
                <a:solidFill>
                  <a:srgbClr val="888888"/>
                </a:solidFill>
                <a:effectLst/>
                <a:uFillTx/>
                <a:latin typeface="Calibri"/>
                <a:ea typeface="Calibri"/>
              </a:rPr>
              <a:t>&lt;number&gt;</a:t>
            </a:fld>
            <a:endParaRPr b="0" lang="en-US" sz="1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1480320" y="365040"/>
            <a:ext cx="9873000" cy="1325160"/>
          </a:xfrm>
          <a:prstGeom prst="rect">
            <a:avLst/>
          </a:prstGeom>
          <a:noFill/>
          <a:ln w="12600">
            <a:noFill/>
          </a:ln>
        </p:spPr>
        <p:txBody>
          <a:bodyPr lIns="45720" rIns="45720" tIns="45000" bIns="45000" anchor="ctr">
            <a:noAutofit/>
          </a:bodyPr>
          <a:p>
            <a:pPr indent="0" algn="ctr" defTabSz="914400">
              <a:lnSpc>
                <a:spcPct val="90000"/>
              </a:lnSpc>
              <a:buNone/>
              <a:tabLst>
                <a:tab algn="l" pos="0"/>
              </a:tabLst>
            </a:pPr>
            <a:r>
              <a:rPr b="0" lang="en-US" sz="4400" strike="noStrike" u="none">
                <a:solidFill>
                  <a:srgbClr val="000000"/>
                </a:solidFill>
                <a:effectLst/>
                <a:uFillTx/>
                <a:latin typeface="Arial"/>
                <a:ea typeface="Arial"/>
              </a:rPr>
              <a:t>Practice Prompt</a:t>
            </a:r>
            <a:endParaRPr b="0" lang="en-US" sz="4400" strike="noStrike" u="none">
              <a:solidFill>
                <a:srgbClr val="000000"/>
              </a:solidFill>
              <a:effectLst/>
              <a:uFillTx/>
              <a:latin typeface="Calibri"/>
            </a:endParaRPr>
          </a:p>
        </p:txBody>
      </p:sp>
      <p:sp>
        <p:nvSpPr>
          <p:cNvPr id="152" name="PlaceHolder 2"/>
          <p:cNvSpPr>
            <a:spLocks noGrp="1"/>
          </p:cNvSpPr>
          <p:nvPr>
            <p:ph/>
          </p:nvPr>
        </p:nvSpPr>
        <p:spPr>
          <a:xfrm>
            <a:off x="838080" y="1825560"/>
            <a:ext cx="10515240" cy="4350960"/>
          </a:xfrm>
          <a:prstGeom prst="rect">
            <a:avLst/>
          </a:prstGeom>
          <a:noFill/>
          <a:ln w="12600">
            <a:noFill/>
          </a:ln>
        </p:spPr>
        <p:txBody>
          <a:bodyPr lIns="45720" rIns="45720" tIns="45000" bIns="45000" anchor="t">
            <a:noAutofit/>
          </a:bodyPr>
          <a:p>
            <a:pPr indent="0" defTabSz="914400">
              <a:lnSpc>
                <a:spcPct val="90000"/>
              </a:lnSpc>
              <a:spcBef>
                <a:spcPts val="1001"/>
              </a:spcBef>
              <a:buNone/>
              <a:tabLst>
                <a:tab algn="l" pos="0"/>
              </a:tabLst>
            </a:pPr>
            <a:r>
              <a:rPr b="0" lang="en-US" sz="2800" strike="noStrike" u="none">
                <a:solidFill>
                  <a:srgbClr val="000000"/>
                </a:solidFill>
                <a:effectLst/>
                <a:uFillTx/>
                <a:latin typeface="Calibri"/>
                <a:ea typeface="Calibri"/>
              </a:rPr>
              <a:t>Create a Template for your organization to:</a:t>
            </a:r>
            <a:endParaRPr b="0" lang="en-US" sz="2800" strike="noStrike" u="none">
              <a:solidFill>
                <a:srgbClr val="000000"/>
              </a:solidFill>
              <a:effectLst/>
              <a:uFillTx/>
              <a:latin typeface="Calibri"/>
            </a:endParaRPr>
          </a:p>
          <a:p>
            <a:pPr marL="514440" indent="-514440" defTabSz="914400">
              <a:lnSpc>
                <a:spcPct val="90000"/>
              </a:lnSpc>
              <a:spcBef>
                <a:spcPts val="1001"/>
              </a:spcBef>
              <a:buClr>
                <a:srgbClr val="000000"/>
              </a:buClr>
              <a:buFont typeface="Arial"/>
              <a:buAutoNum type="arabicPeriod"/>
              <a:tabLst>
                <a:tab algn="l" pos="0"/>
              </a:tabLst>
            </a:pPr>
            <a:r>
              <a:rPr b="0" lang="en-US" sz="2800" strike="noStrike" u="none">
                <a:solidFill>
                  <a:srgbClr val="000000"/>
                </a:solidFill>
                <a:effectLst/>
                <a:uFillTx/>
                <a:latin typeface="Calibri"/>
                <a:ea typeface="Calibri"/>
              </a:rPr>
              <a:t>Create Advanced Google Searches to search for rival actor tactics in your area.</a:t>
            </a:r>
            <a:endParaRPr b="0" lang="en-US" sz="2800" strike="noStrike" u="none">
              <a:solidFill>
                <a:srgbClr val="000000"/>
              </a:solidFill>
              <a:effectLst/>
              <a:uFillTx/>
              <a:latin typeface="Calibri"/>
            </a:endParaRPr>
          </a:p>
          <a:p>
            <a:pPr marL="514440" indent="-514440" defTabSz="914400">
              <a:lnSpc>
                <a:spcPct val="90000"/>
              </a:lnSpc>
              <a:spcBef>
                <a:spcPts val="1001"/>
              </a:spcBef>
              <a:buClr>
                <a:srgbClr val="000000"/>
              </a:buClr>
              <a:buFont typeface="Arial"/>
              <a:buAutoNum type="arabicPeriod"/>
              <a:tabLst>
                <a:tab algn="l" pos="0"/>
              </a:tabLst>
            </a:pPr>
            <a:r>
              <a:rPr b="0" lang="en-US" sz="2800" strike="noStrike" u="none">
                <a:solidFill>
                  <a:srgbClr val="000000"/>
                </a:solidFill>
                <a:effectLst/>
                <a:uFillTx/>
                <a:latin typeface="Calibri"/>
                <a:ea typeface="Calibri"/>
              </a:rPr>
              <a:t>Create a broad planning guide based on a given problem set your organization typically encounters</a:t>
            </a:r>
            <a:endParaRPr b="0" lang="en-US" sz="2800" strike="noStrike" u="none">
              <a:solidFill>
                <a:srgbClr val="000000"/>
              </a:solidFill>
              <a:effectLst/>
              <a:uFillTx/>
              <a:latin typeface="Calibri"/>
            </a:endParaRPr>
          </a:p>
          <a:p>
            <a:pPr indent="0" defTabSz="914400">
              <a:lnSpc>
                <a:spcPct val="90000"/>
              </a:lnSpc>
              <a:spcBef>
                <a:spcPts val="1001"/>
              </a:spcBef>
              <a:buNone/>
              <a:tabLst>
                <a:tab algn="l" pos="0"/>
              </a:tabLst>
            </a:pPr>
            <a:endParaRPr b="0" lang="en-US" sz="2800" strike="noStrike" u="none">
              <a:solidFill>
                <a:srgbClr val="000000"/>
              </a:solidFill>
              <a:effectLst/>
              <a:uFillTx/>
              <a:latin typeface="Calibri"/>
            </a:endParaRPr>
          </a:p>
          <a:p>
            <a:pPr indent="0" defTabSz="914400">
              <a:lnSpc>
                <a:spcPct val="90000"/>
              </a:lnSpc>
              <a:spcBef>
                <a:spcPts val="1001"/>
              </a:spcBef>
              <a:buNone/>
              <a:tabLst>
                <a:tab algn="l" pos="0"/>
              </a:tabLst>
            </a:pPr>
            <a:endParaRPr b="0" lang="en-US" sz="2800" strike="noStrike" u="none">
              <a:solidFill>
                <a:srgbClr val="000000"/>
              </a:solidFill>
              <a:effectLst/>
              <a:uFillTx/>
              <a:latin typeface="Calibri"/>
            </a:endParaRPr>
          </a:p>
        </p:txBody>
      </p:sp>
      <p:sp>
        <p:nvSpPr>
          <p:cNvPr id="153" name="English"/>
          <p:cNvSpPr/>
          <p:nvPr/>
        </p:nvSpPr>
        <p:spPr>
          <a:xfrm>
            <a:off x="5133240" y="5997600"/>
            <a:ext cx="1925280" cy="703440"/>
          </a:xfrm>
          <a:prstGeom prst="rect">
            <a:avLst/>
          </a:prstGeom>
          <a:solidFill>
            <a:schemeClr val="bg1"/>
          </a:solidFill>
          <a:ln w="12700">
            <a:solidFill>
              <a:srgbClr val="4472c4"/>
            </a:solidFill>
            <a:miter/>
          </a:ln>
        </p:spPr>
        <p:style>
          <a:lnRef idx="0"/>
          <a:fillRef idx="0"/>
          <a:effectRef idx="0"/>
          <a:fontRef idx="minor"/>
        </p:style>
        <p:txBody>
          <a:bodyPr lIns="45720" rIns="45720" tIns="45000" bIns="45000" anchor="ctr">
            <a:noAutofit/>
          </a:bodyPr>
          <a:p>
            <a:pPr marL="139680" algn="ctr" defTabSz="457200">
              <a:lnSpc>
                <a:spcPct val="100000"/>
              </a:lnSpc>
              <a:tabLst>
                <a:tab algn="l" pos="0"/>
              </a:tabLst>
            </a:pPr>
            <a:r>
              <a:rPr b="1" lang="en-US" sz="2000" strike="noStrike" u="none">
                <a:solidFill>
                  <a:srgbClr val="ff40ff"/>
                </a:solidFill>
                <a:effectLst/>
                <a:uFillTx/>
                <a:latin typeface="Arial"/>
                <a:ea typeface="Arial"/>
              </a:rPr>
              <a:t>Provide Context</a:t>
            </a:r>
            <a:endParaRPr b="0" lang="en-US" sz="2000" strike="noStrike" u="none">
              <a:solidFill>
                <a:srgbClr val="000000"/>
              </a:solidFill>
              <a:effectLst/>
              <a:uFillTx/>
              <a:latin typeface="Arial"/>
            </a:endParaRPr>
          </a:p>
        </p:txBody>
      </p:sp>
      <p:sp>
        <p:nvSpPr>
          <p:cNvPr id="154" name="Spanish"/>
          <p:cNvSpPr/>
          <p:nvPr/>
        </p:nvSpPr>
        <p:spPr>
          <a:xfrm>
            <a:off x="7671600" y="5993640"/>
            <a:ext cx="2280240" cy="703440"/>
          </a:xfrm>
          <a:prstGeom prst="rect">
            <a:avLst/>
          </a:prstGeom>
          <a:solidFill>
            <a:schemeClr val="bg1"/>
          </a:solidFill>
          <a:ln w="12700">
            <a:solidFill>
              <a:srgbClr val="4472c4"/>
            </a:solidFill>
            <a:miter/>
          </a:ln>
        </p:spPr>
        <p:style>
          <a:lnRef idx="0"/>
          <a:fillRef idx="0"/>
          <a:effectRef idx="0"/>
          <a:fontRef idx="minor"/>
        </p:style>
        <p:txBody>
          <a:bodyPr lIns="45720" rIns="45720" tIns="45000" bIns="45000" anchor="ctr">
            <a:noAutofit/>
          </a:bodyPr>
          <a:p>
            <a:pPr marL="139680" algn="ctr" defTabSz="457200">
              <a:lnSpc>
                <a:spcPct val="100000"/>
              </a:lnSpc>
              <a:tabLst>
                <a:tab algn="l" pos="0"/>
              </a:tabLst>
            </a:pPr>
            <a:r>
              <a:rPr b="1" lang="en-US" sz="2000" strike="noStrike" u="none">
                <a:solidFill>
                  <a:srgbClr val="942192"/>
                </a:solidFill>
                <a:effectLst/>
                <a:uFillTx/>
                <a:latin typeface="Arial"/>
                <a:ea typeface="Arial"/>
              </a:rPr>
              <a:t>Remind AI of Constraints</a:t>
            </a:r>
            <a:endParaRPr b="0" lang="en-US" sz="2000" strike="noStrike" u="none">
              <a:solidFill>
                <a:srgbClr val="000000"/>
              </a:solidFill>
              <a:effectLst/>
              <a:uFillTx/>
              <a:latin typeface="Arial"/>
            </a:endParaRPr>
          </a:p>
        </p:txBody>
      </p:sp>
      <p:sp>
        <p:nvSpPr>
          <p:cNvPr id="155" name="English"/>
          <p:cNvSpPr/>
          <p:nvPr/>
        </p:nvSpPr>
        <p:spPr>
          <a:xfrm>
            <a:off x="2718000" y="5993640"/>
            <a:ext cx="1802160" cy="703440"/>
          </a:xfrm>
          <a:prstGeom prst="rect">
            <a:avLst/>
          </a:prstGeom>
          <a:solidFill>
            <a:schemeClr val="bg1"/>
          </a:solidFill>
          <a:ln w="12700">
            <a:solidFill>
              <a:srgbClr val="4472c4"/>
            </a:solidFill>
            <a:miter/>
          </a:ln>
        </p:spPr>
        <p:style>
          <a:lnRef idx="0"/>
          <a:fillRef idx="0"/>
          <a:effectRef idx="0"/>
          <a:fontRef idx="minor"/>
        </p:style>
        <p:txBody>
          <a:bodyPr lIns="45720" rIns="45720" tIns="45000" bIns="45000" anchor="ctr">
            <a:noAutofit/>
          </a:bodyPr>
          <a:p>
            <a:pPr marL="139680" algn="ctr" defTabSz="457200">
              <a:lnSpc>
                <a:spcPct val="100000"/>
              </a:lnSpc>
              <a:tabLst>
                <a:tab algn="l" pos="0"/>
              </a:tabLst>
            </a:pPr>
            <a:r>
              <a:rPr b="1" lang="en-US" sz="2000" strike="noStrike" u="none">
                <a:solidFill>
                  <a:srgbClr val="0433ff"/>
                </a:solidFill>
                <a:effectLst/>
                <a:uFillTx/>
                <a:latin typeface="Arial"/>
                <a:ea typeface="Arial"/>
              </a:rPr>
              <a:t>Be Specific</a:t>
            </a:r>
            <a:endParaRPr b="0" lang="en-US" sz="2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5" name="PlaceHolder 1"/>
          <p:cNvSpPr>
            <a:spLocks noGrp="1"/>
          </p:cNvSpPr>
          <p:nvPr>
            <p:ph/>
          </p:nvPr>
        </p:nvSpPr>
        <p:spPr>
          <a:xfrm>
            <a:off x="361800" y="2950560"/>
            <a:ext cx="11467800" cy="2019960"/>
          </a:xfrm>
          <a:prstGeom prst="rect">
            <a:avLst/>
          </a:prstGeom>
          <a:noFill/>
          <a:ln w="63360">
            <a:solidFill>
              <a:srgbClr val="000000"/>
            </a:solidFill>
            <a:round/>
          </a:ln>
        </p:spPr>
        <p:txBody>
          <a:bodyPr lIns="45000" rIns="45000" tIns="45000" bIns="45000" anchor="t">
            <a:noAutofit/>
          </a:bodyPr>
          <a:p>
            <a:pPr indent="0" algn="ctr" defTabSz="914400">
              <a:lnSpc>
                <a:spcPct val="90000"/>
              </a:lnSpc>
              <a:spcBef>
                <a:spcPts val="1001"/>
              </a:spcBef>
              <a:buNone/>
              <a:tabLst>
                <a:tab algn="l" pos="0"/>
              </a:tabLst>
            </a:pPr>
            <a:r>
              <a:rPr b="0" lang="en-US" sz="6000" strike="noStrike" u="none">
                <a:solidFill>
                  <a:srgbClr val="000000"/>
                </a:solidFill>
                <a:effectLst/>
                <a:uFillTx/>
                <a:latin typeface="Arial"/>
                <a:ea typeface="Arial"/>
              </a:rPr>
              <a:t>Creating AI-Generated Content</a:t>
            </a:r>
            <a:endParaRPr b="0" lang="en-US" sz="6000" strike="noStrike" u="none">
              <a:solidFill>
                <a:srgbClr val="000000"/>
              </a:solidFill>
              <a:effectLst/>
              <a:uFillTx/>
              <a:latin typeface="Calibri"/>
            </a:endParaRPr>
          </a:p>
        </p:txBody>
      </p:sp>
      <p:sp>
        <p:nvSpPr>
          <p:cNvPr id="76" name="PlaceHolder 2"/>
          <p:cNvSpPr>
            <a:spLocks noGrp="1"/>
          </p:cNvSpPr>
          <p:nvPr>
            <p:ph/>
          </p:nvPr>
        </p:nvSpPr>
        <p:spPr>
          <a:xfrm>
            <a:off x="2694600" y="103680"/>
            <a:ext cx="6802560" cy="584640"/>
          </a:xfrm>
          <a:prstGeom prst="rect">
            <a:avLst/>
          </a:prstGeom>
          <a:noFill/>
          <a:ln w="12600">
            <a:noFill/>
          </a:ln>
        </p:spPr>
        <p:txBody>
          <a:bodyPr lIns="45720" rIns="45720" tIns="45000" bIns="45000" anchor="t">
            <a:noAutofit/>
          </a:bodyPr>
          <a:p>
            <a:pPr indent="0">
              <a:lnSpc>
                <a:spcPct val="90000"/>
              </a:lnSpc>
              <a:spcBef>
                <a:spcPts val="1417"/>
              </a:spcBef>
              <a:buNone/>
            </a:pPr>
            <a:endParaRPr b="0" lang="en-US" sz="2800" strike="noStrike" u="none">
              <a:solidFill>
                <a:srgbClr val="000000"/>
              </a:solidFill>
              <a:effectLst/>
              <a:uFillTx/>
              <a:latin typeface="Arial"/>
              <a:ea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156" name="Picture 7" descr="Picture 7"/>
          <p:cNvPicPr/>
          <p:nvPr/>
        </p:nvPicPr>
        <p:blipFill>
          <a:blip r:embed="rId1"/>
          <a:stretch/>
        </p:blipFill>
        <p:spPr>
          <a:xfrm>
            <a:off x="609480" y="1604520"/>
            <a:ext cx="10972080" cy="3976920"/>
          </a:xfrm>
          <a:prstGeom prst="rect">
            <a:avLst/>
          </a:prstGeom>
          <a:noFill/>
          <a:ln w="12700">
            <a:noFill/>
          </a:ln>
        </p:spPr>
      </p:pic>
      <p:sp>
        <p:nvSpPr>
          <p:cNvPr id="157" name="PlaceHolder 1"/>
          <p:cNvSpPr>
            <a:spLocks noGrp="1"/>
          </p:cNvSpPr>
          <p:nvPr>
            <p:ph type="title"/>
          </p:nvPr>
        </p:nvSpPr>
        <p:spPr>
          <a:xfrm>
            <a:off x="1453320" y="262440"/>
            <a:ext cx="9018000" cy="907200"/>
          </a:xfrm>
          <a:prstGeom prst="rect">
            <a:avLst/>
          </a:prstGeom>
          <a:noFill/>
          <a:ln w="12600">
            <a:noFill/>
          </a:ln>
        </p:spPr>
        <p:txBody>
          <a:bodyPr lIns="45720" rIns="45720" tIns="45000" bIns="45000" anchor="t">
            <a:noAutofit/>
          </a:bodyPr>
          <a:p>
            <a:pPr indent="0" algn="ctr" defTabSz="914400">
              <a:lnSpc>
                <a:spcPct val="90000"/>
              </a:lnSpc>
              <a:buNone/>
              <a:tabLst>
                <a:tab algn="l" pos="0"/>
              </a:tabLst>
            </a:pPr>
            <a:r>
              <a:rPr b="1" lang="en-US" sz="3800" strike="noStrike" u="none">
                <a:solidFill>
                  <a:srgbClr val="000000"/>
                </a:solidFill>
                <a:effectLst/>
                <a:uFillTx/>
                <a:latin typeface="Arial"/>
                <a:ea typeface="Arial"/>
              </a:rPr>
              <a:t>Why Does It Matter To You?</a:t>
            </a:r>
            <a:endParaRPr b="0" lang="en-US" sz="3800" strike="noStrike" u="none">
              <a:solidFill>
                <a:srgbClr val="000000"/>
              </a:solidFill>
              <a:effectLst/>
              <a:uFillTx/>
              <a:latin typeface="Calibri"/>
            </a:endParaRPr>
          </a:p>
        </p:txBody>
      </p:sp>
      <p:sp>
        <p:nvSpPr>
          <p:cNvPr id="158" name="PlaceHolder 2"/>
          <p:cNvSpPr>
            <a:spLocks noGrp="1"/>
          </p:cNvSpPr>
          <p:nvPr>
            <p:ph type="sldNum" idx="34"/>
          </p:nvPr>
        </p:nvSpPr>
        <p:spPr>
          <a:xfrm>
            <a:off x="11095200" y="6414840"/>
            <a:ext cx="258120" cy="248040"/>
          </a:xfrm>
          <a:prstGeom prst="rect">
            <a:avLst/>
          </a:prstGeom>
          <a:noFill/>
          <a:ln w="12600">
            <a:noFill/>
          </a:ln>
        </p:spPr>
        <p:txBody>
          <a:bodyPr lIns="45720" rIns="45720" tIns="45000" bIns="45000" anchor="ctr">
            <a:noAutofit/>
          </a:bodyPr>
          <a:lstStyle>
            <a:lvl1pPr indent="0" algn="r" defTabSz="914400">
              <a:lnSpc>
                <a:spcPct val="100000"/>
              </a:lnSpc>
              <a:buNone/>
              <a:tabLst>
                <a:tab algn="l" pos="0"/>
              </a:tabLst>
              <a:defRPr b="0" lang="en-US" sz="1200" strike="noStrike" u="none">
                <a:solidFill>
                  <a:srgbClr val="888888"/>
                </a:solidFill>
                <a:effectLst/>
                <a:uFillTx/>
                <a:latin typeface="Calibri"/>
                <a:ea typeface="Calibri"/>
              </a:defRPr>
            </a:lvl1pPr>
          </a:lstStyle>
          <a:p>
            <a:pPr indent="0" algn="r" defTabSz="914400">
              <a:lnSpc>
                <a:spcPct val="100000"/>
              </a:lnSpc>
              <a:buNone/>
              <a:tabLst>
                <a:tab algn="l" pos="0"/>
              </a:tabLst>
            </a:pPr>
            <a:fld id="{F850CDCE-5E1E-423F-A194-F505A56FFDA3}" type="slidenum">
              <a:rPr b="0" lang="en-US" sz="1200" strike="noStrike" u="none">
                <a:solidFill>
                  <a:srgbClr val="888888"/>
                </a:solidFill>
                <a:effectLst/>
                <a:uFillTx/>
                <a:latin typeface="Calibri"/>
                <a:ea typeface="Calibri"/>
              </a:rPr>
              <a:t>&lt;number&gt;</a:t>
            </a:fld>
            <a:endParaRPr b="0" lang="en-US" sz="12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59" name="PlaceHolder 1"/>
          <p:cNvSpPr>
            <a:spLocks noGrp="1"/>
          </p:cNvSpPr>
          <p:nvPr>
            <p:ph type="title"/>
          </p:nvPr>
        </p:nvSpPr>
        <p:spPr>
          <a:xfrm>
            <a:off x="1480320" y="365040"/>
            <a:ext cx="9873000" cy="1325160"/>
          </a:xfrm>
          <a:prstGeom prst="rect">
            <a:avLst/>
          </a:prstGeom>
          <a:noFill/>
          <a:ln w="12600">
            <a:noFill/>
          </a:ln>
        </p:spPr>
        <p:txBody>
          <a:bodyPr lIns="45720" rIns="45720" tIns="45000" bIns="45000" anchor="ctr">
            <a:noAutofit/>
          </a:bodyPr>
          <a:p>
            <a:pPr indent="0" algn="ctr" defTabSz="914400">
              <a:lnSpc>
                <a:spcPct val="90000"/>
              </a:lnSpc>
              <a:buNone/>
              <a:tabLst>
                <a:tab algn="l" pos="0"/>
              </a:tabLst>
            </a:pPr>
            <a:r>
              <a:rPr b="1" lang="en-US" sz="4400" strike="noStrike" u="none">
                <a:solidFill>
                  <a:srgbClr val="000000"/>
                </a:solidFill>
                <a:effectLst/>
                <a:uFillTx/>
                <a:latin typeface="Arial"/>
                <a:ea typeface="Arial"/>
              </a:rPr>
              <a:t>AI Tool Master Lists</a:t>
            </a:r>
            <a:endParaRPr b="0" lang="en-US" sz="4400" strike="noStrike" u="none">
              <a:solidFill>
                <a:srgbClr val="000000"/>
              </a:solidFill>
              <a:effectLst/>
              <a:uFillTx/>
              <a:latin typeface="Calibri"/>
            </a:endParaRPr>
          </a:p>
        </p:txBody>
      </p:sp>
      <p:sp>
        <p:nvSpPr>
          <p:cNvPr id="160" name="PlaceHolder 2"/>
          <p:cNvSpPr>
            <a:spLocks noGrp="1"/>
          </p:cNvSpPr>
          <p:nvPr>
            <p:ph/>
          </p:nvPr>
        </p:nvSpPr>
        <p:spPr>
          <a:xfrm>
            <a:off x="838080" y="1825560"/>
            <a:ext cx="10515240" cy="4350960"/>
          </a:xfrm>
          <a:prstGeom prst="rect">
            <a:avLst/>
          </a:prstGeom>
          <a:noFill/>
          <a:ln w="12600">
            <a:noFill/>
          </a:ln>
        </p:spPr>
        <p:txBody>
          <a:bodyPr lIns="45720" rIns="45720" tIns="45000" bIns="45000" anchor="t">
            <a:noAutofit/>
          </a:bodyPr>
          <a:p>
            <a:pPr marL="228600" indent="-228600" defTabSz="914400">
              <a:lnSpc>
                <a:spcPct val="90000"/>
              </a:lnSpc>
              <a:spcBef>
                <a:spcPts val="1001"/>
              </a:spcBef>
              <a:buClr>
                <a:srgbClr val="848484"/>
              </a:buClr>
              <a:buFont typeface="Arial"/>
              <a:buChar char="•"/>
            </a:pPr>
            <a:r>
              <a:rPr b="0" lang="en-US" sz="2800" strike="noStrike" u="none">
                <a:solidFill>
                  <a:schemeClr val="accent3">
                    <a:lumOff val="-12940"/>
                  </a:schemeClr>
                </a:solidFill>
                <a:effectLst/>
                <a:uFillTx/>
                <a:latin typeface="Calibri"/>
                <a:ea typeface="Calibri"/>
              </a:rPr>
              <a:t>("AI tools" OR "GPT tools" OR "AI resources" OR "AI catalog" OR "AI list" OR "AI repository" OR "generative AI") ("list" OR "collection" OR "catalog" OR "repository" OR "guide") </a:t>
            </a:r>
            <a:endParaRPr b="0" lang="en-US" sz="2800" strike="noStrike" u="none">
              <a:solidFill>
                <a:srgbClr val="000000"/>
              </a:solidFill>
              <a:effectLst/>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rgbClr val="000000"/>
                </a:solidFill>
                <a:effectLst/>
                <a:uFillTx/>
                <a:latin typeface="Calibri"/>
                <a:ea typeface="Calibri"/>
              </a:rPr>
              <a:t>AI Master List Tool - </a:t>
            </a:r>
            <a:r>
              <a:rPr b="0" lang="en-US" sz="2800" strike="noStrike" u="sng">
                <a:solidFill>
                  <a:srgbClr val="0000ff"/>
                </a:solidFill>
                <a:effectLst/>
                <a:uFillTx/>
                <a:latin typeface="Calibri"/>
                <a:ea typeface="Calibri"/>
                <a:hlinkClick r:id="rId1"/>
              </a:rPr>
              <a:t>https://doc.clickup.com/25598832/d/h/rd6vg-14247/0b79ca1dc0f7429/rd6vg-12207</a:t>
            </a:r>
            <a:r>
              <a:rPr b="0" lang="en-US" sz="2800" strike="noStrike" u="none">
                <a:solidFill>
                  <a:srgbClr val="000000"/>
                </a:solidFill>
                <a:effectLst/>
                <a:uFillTx/>
                <a:latin typeface="Calibri"/>
                <a:ea typeface="Calibri"/>
              </a:rPr>
              <a:t> </a:t>
            </a:r>
            <a:endParaRPr b="0" lang="en-US" sz="2800" strike="noStrike" u="none">
              <a:solidFill>
                <a:srgbClr val="000000"/>
              </a:solidFill>
              <a:effectLst/>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rgbClr val="000000"/>
                </a:solidFill>
                <a:effectLst/>
                <a:uFillTx/>
                <a:latin typeface="Calibri"/>
                <a:ea typeface="Calibri"/>
              </a:rPr>
              <a:t>AI Catalog Repo - </a:t>
            </a:r>
            <a:r>
              <a:rPr b="0" lang="en-US" sz="2800" strike="noStrike" u="sng">
                <a:solidFill>
                  <a:srgbClr val="0000ff"/>
                </a:solidFill>
                <a:effectLst/>
                <a:uFillTx/>
                <a:latin typeface="Calibri"/>
                <a:ea typeface="Calibri"/>
                <a:hlinkClick r:id="rId2"/>
              </a:rPr>
              <a:t>https://github.com/mehmetkahya0/ai-catalog</a:t>
            </a:r>
            <a:r>
              <a:rPr b="0" lang="en-US" sz="2800" strike="noStrike" u="none">
                <a:solidFill>
                  <a:srgbClr val="000000"/>
                </a:solidFill>
                <a:effectLst/>
                <a:uFillTx/>
                <a:latin typeface="Calibri"/>
                <a:ea typeface="Calibri"/>
              </a:rPr>
              <a:t> </a:t>
            </a:r>
            <a:endParaRPr b="0" lang="en-US" sz="2800" strike="noStrike" u="none">
              <a:solidFill>
                <a:srgbClr val="000000"/>
              </a:solidFill>
              <a:effectLst/>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rgbClr val="000000"/>
                </a:solidFill>
                <a:effectLst/>
                <a:uFillTx/>
                <a:latin typeface="Calibri"/>
                <a:ea typeface="Calibri"/>
              </a:rPr>
              <a:t>- Awesome Generative AI - </a:t>
            </a:r>
            <a:r>
              <a:rPr b="0" lang="en-US" sz="2800" strike="noStrike" u="sng">
                <a:solidFill>
                  <a:srgbClr val="0000ff"/>
                </a:solidFill>
                <a:effectLst/>
                <a:uFillTx/>
                <a:latin typeface="Calibri"/>
                <a:ea typeface="Calibri"/>
                <a:hlinkClick r:id="rId3"/>
              </a:rPr>
              <a:t>https://github.com/amusi/awesome-ai-awesomeness</a:t>
            </a:r>
            <a:r>
              <a:rPr b="0" lang="en-US" sz="2800" strike="noStrike" u="none">
                <a:solidFill>
                  <a:srgbClr val="000000"/>
                </a:solidFill>
                <a:effectLst/>
                <a:uFillTx/>
                <a:latin typeface="Calibri"/>
                <a:ea typeface="Calibri"/>
              </a:rPr>
              <a:t> </a:t>
            </a:r>
            <a:endParaRPr b="0" lang="en-US" sz="2800" strike="noStrike" u="none">
              <a:solidFill>
                <a:srgbClr val="000000"/>
              </a:solidFill>
              <a:effectLst/>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rgbClr val="000000"/>
                </a:solidFill>
                <a:effectLst/>
                <a:uFillTx/>
                <a:latin typeface="Calibri"/>
                <a:ea typeface="Calibri"/>
              </a:rPr>
              <a:t>FutureTools - </a:t>
            </a:r>
            <a:r>
              <a:rPr b="0" lang="en-US" sz="2800" strike="noStrike" u="sng">
                <a:solidFill>
                  <a:srgbClr val="0000ff"/>
                </a:solidFill>
                <a:effectLst/>
                <a:uFillTx/>
                <a:latin typeface="Calibri"/>
                <a:ea typeface="Calibri"/>
                <a:hlinkClick r:id="rId4"/>
              </a:rPr>
              <a:t>https://futuretools.io</a:t>
            </a:r>
            <a:r>
              <a:rPr b="0" lang="en-US" sz="2800" strike="noStrike" u="none">
                <a:solidFill>
                  <a:srgbClr val="000000"/>
                </a:solidFill>
                <a:effectLst/>
                <a:uFillTx/>
                <a:latin typeface="Calibri"/>
                <a:ea typeface="Calibri"/>
              </a:rPr>
              <a:t> </a:t>
            </a:r>
            <a:endParaRPr b="0" lang="en-US" sz="2800" strike="noStrike" u="none">
              <a:solidFill>
                <a:srgbClr val="000000"/>
              </a:solidFill>
              <a:effectLst/>
              <a:uFillTx/>
              <a:latin typeface="Calibri"/>
            </a:endParaRPr>
          </a:p>
        </p:txBody>
      </p:sp>
      <p:sp>
        <p:nvSpPr>
          <p:cNvPr id="161" name="PlaceHolder 3"/>
          <p:cNvSpPr>
            <a:spLocks noGrp="1"/>
          </p:cNvSpPr>
          <p:nvPr>
            <p:ph type="sldNum" idx="35"/>
          </p:nvPr>
        </p:nvSpPr>
        <p:spPr>
          <a:xfrm>
            <a:off x="11095200" y="6414840"/>
            <a:ext cx="258120" cy="248040"/>
          </a:xfrm>
          <a:prstGeom prst="rect">
            <a:avLst/>
          </a:prstGeom>
          <a:noFill/>
          <a:ln w="12600">
            <a:noFill/>
          </a:ln>
        </p:spPr>
        <p:txBody>
          <a:bodyPr lIns="45720" rIns="45720" tIns="45000" bIns="45000" anchor="ctr">
            <a:noAutofit/>
          </a:bodyPr>
          <a:lstStyle>
            <a:lvl1pPr indent="0" algn="r" defTabSz="914400">
              <a:lnSpc>
                <a:spcPct val="100000"/>
              </a:lnSpc>
              <a:buNone/>
              <a:tabLst>
                <a:tab algn="l" pos="0"/>
              </a:tabLst>
              <a:defRPr b="0" lang="en-US" sz="1200" strike="noStrike" u="none">
                <a:solidFill>
                  <a:srgbClr val="888888"/>
                </a:solidFill>
                <a:effectLst/>
                <a:uFillTx/>
                <a:latin typeface="Calibri"/>
                <a:ea typeface="Calibri"/>
              </a:defRPr>
            </a:lvl1pPr>
          </a:lstStyle>
          <a:p>
            <a:pPr indent="0" algn="r" defTabSz="914400">
              <a:lnSpc>
                <a:spcPct val="100000"/>
              </a:lnSpc>
              <a:buNone/>
              <a:tabLst>
                <a:tab algn="l" pos="0"/>
              </a:tabLst>
            </a:pPr>
            <a:fld id="{026793F9-4440-4CC6-8CDF-192B0ADA0EB0}" type="slidenum">
              <a:rPr b="0" lang="en-US" sz="1200" strike="noStrike" u="none">
                <a:solidFill>
                  <a:srgbClr val="888888"/>
                </a:solidFill>
                <a:effectLst/>
                <a:uFillTx/>
                <a:latin typeface="Calibri"/>
                <a:ea typeface="Calibri"/>
              </a:rPr>
              <a:t>&lt;number&gt;</a:t>
            </a:fld>
            <a:endParaRPr b="0" lang="en-US" sz="12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62" name="PlaceHolder 1"/>
          <p:cNvSpPr>
            <a:spLocks noGrp="1"/>
          </p:cNvSpPr>
          <p:nvPr>
            <p:ph type="title"/>
          </p:nvPr>
        </p:nvSpPr>
        <p:spPr>
          <a:xfrm>
            <a:off x="2154600" y="2531880"/>
            <a:ext cx="3657600" cy="1786320"/>
          </a:xfrm>
          <a:prstGeom prst="rect">
            <a:avLst/>
          </a:prstGeom>
          <a:noFill/>
          <a:ln w="12600">
            <a:noFill/>
          </a:ln>
        </p:spPr>
        <p:txBody>
          <a:bodyPr lIns="45720" rIns="45720" tIns="45000" bIns="45000" anchor="t">
            <a:noAutofit/>
          </a:bodyPr>
          <a:p>
            <a:pPr indent="0" algn="ctr" defTabSz="914400">
              <a:lnSpc>
                <a:spcPct val="90000"/>
              </a:lnSpc>
              <a:buNone/>
              <a:tabLst>
                <a:tab algn="l" pos="0"/>
              </a:tabLst>
            </a:pPr>
            <a:r>
              <a:rPr b="0" lang="en-US" sz="4800" strike="noStrike" u="none">
                <a:solidFill>
                  <a:srgbClr val="44546a"/>
                </a:solidFill>
                <a:effectLst/>
                <a:uFillTx/>
                <a:latin typeface="Calibri Light"/>
                <a:ea typeface="Calibri Light"/>
              </a:rPr>
              <a:t>TAKE A BREAK</a:t>
            </a:r>
            <a:endParaRPr b="0" lang="en-US" sz="4800" strike="noStrike" u="none">
              <a:solidFill>
                <a:srgbClr val="000000"/>
              </a:solidFill>
              <a:effectLst/>
              <a:uFillTx/>
              <a:latin typeface="Calibri"/>
            </a:endParaRPr>
          </a:p>
        </p:txBody>
      </p:sp>
      <p:pic>
        <p:nvPicPr>
          <p:cNvPr id="163" name="Graphic 13" descr="Graphic 13"/>
          <p:cNvPicPr/>
          <p:nvPr/>
        </p:nvPicPr>
        <p:blipFill>
          <a:blip r:embed="rId1"/>
          <a:stretch/>
        </p:blipFill>
        <p:spPr>
          <a:xfrm>
            <a:off x="6379200" y="-259200"/>
            <a:ext cx="5028840" cy="5028840"/>
          </a:xfrm>
          <a:prstGeom prst="rect">
            <a:avLst/>
          </a:prstGeom>
          <a:noFill/>
          <a:ln w="12700">
            <a:noFill/>
          </a:ln>
        </p:spPr>
      </p:pic>
      <p:sp>
        <p:nvSpPr>
          <p:cNvPr id="164" name="TextBox 1"/>
          <p:cNvSpPr/>
          <p:nvPr/>
        </p:nvSpPr>
        <p:spPr>
          <a:xfrm>
            <a:off x="3715560" y="5405760"/>
            <a:ext cx="3974040" cy="634320"/>
          </a:xfrm>
          <a:prstGeom prst="rect">
            <a:avLst/>
          </a:prstGeom>
          <a:noFill/>
          <a:ln w="12700">
            <a:noFill/>
          </a:ln>
        </p:spPr>
        <p:style>
          <a:lnRef idx="0"/>
          <a:fillRef idx="0"/>
          <a:effectRef idx="0"/>
          <a:fontRef idx="minor"/>
        </p:style>
        <p:txBody>
          <a:bodyPr wrap="none" lIns="45720" rIns="45720" tIns="45000" bIns="45000" anchor="t">
            <a:spAutoFit/>
          </a:bodyPr>
          <a:p>
            <a:pPr defTabSz="914400">
              <a:lnSpc>
                <a:spcPct val="100000"/>
              </a:lnSpc>
              <a:tabLst>
                <a:tab algn="l" pos="0"/>
              </a:tabLst>
            </a:pPr>
            <a:r>
              <a:rPr b="1" lang="en-US" sz="4200" strike="noStrike" u="none">
                <a:solidFill>
                  <a:srgbClr val="000000"/>
                </a:solidFill>
                <a:effectLst/>
                <a:uFillTx/>
                <a:latin typeface="Calibri"/>
                <a:ea typeface="Calibri"/>
              </a:rPr>
              <a:t>Return By: XX:XX </a:t>
            </a:r>
            <a:endParaRPr b="0" lang="en-US" sz="4200" strike="noStrike" u="none">
              <a:solidFill>
                <a:srgbClr val="000000"/>
              </a:solidFill>
              <a:effectLst/>
              <a:uFillTx/>
              <a:latin typeface="Arial"/>
            </a:endParaRPr>
          </a:p>
        </p:txBody>
      </p:sp>
      <p:sp>
        <p:nvSpPr>
          <p:cNvPr id="165" name="PlaceHolder 2"/>
          <p:cNvSpPr>
            <a:spLocks noGrp="1"/>
          </p:cNvSpPr>
          <p:nvPr>
            <p:ph type="sldNum" idx="36"/>
          </p:nvPr>
        </p:nvSpPr>
        <p:spPr>
          <a:xfrm>
            <a:off x="11095200" y="6414840"/>
            <a:ext cx="258120" cy="248040"/>
          </a:xfrm>
          <a:prstGeom prst="rect">
            <a:avLst/>
          </a:prstGeom>
          <a:noFill/>
          <a:ln w="12600">
            <a:noFill/>
          </a:ln>
        </p:spPr>
        <p:txBody>
          <a:bodyPr lIns="45720" rIns="45720" tIns="45000" bIns="45000" anchor="ctr">
            <a:noAutofit/>
          </a:bodyPr>
          <a:lstStyle>
            <a:lvl1pPr indent="0" algn="r" defTabSz="914400">
              <a:lnSpc>
                <a:spcPct val="100000"/>
              </a:lnSpc>
              <a:buNone/>
              <a:tabLst>
                <a:tab algn="l" pos="0"/>
              </a:tabLst>
              <a:defRPr b="0" lang="en-US" sz="1200" strike="noStrike" u="none">
                <a:solidFill>
                  <a:srgbClr val="888888"/>
                </a:solidFill>
                <a:effectLst/>
                <a:uFillTx/>
                <a:latin typeface="Calibri"/>
                <a:ea typeface="Calibri"/>
              </a:defRPr>
            </a:lvl1pPr>
          </a:lstStyle>
          <a:p>
            <a:pPr indent="0" algn="r" defTabSz="914400">
              <a:lnSpc>
                <a:spcPct val="100000"/>
              </a:lnSpc>
              <a:buNone/>
              <a:tabLst>
                <a:tab algn="l" pos="0"/>
              </a:tabLst>
            </a:pPr>
            <a:fld id="{7EEE7561-3E1A-445B-ADF3-3F0CAAC5896C}" type="slidenum">
              <a:rPr b="0" lang="en-US" sz="1200" strike="noStrike" u="none">
                <a:solidFill>
                  <a:srgbClr val="888888"/>
                </a:solidFill>
                <a:effectLst/>
                <a:uFillTx/>
                <a:latin typeface="Calibri"/>
                <a:ea typeface="Calibri"/>
              </a:rPr>
              <a:t>&lt;number&gt;</a:t>
            </a:fld>
            <a:endParaRPr b="0" lang="en-US" sz="1200" strike="noStrike" u="none">
              <a:solidFill>
                <a:srgbClr val="000000"/>
              </a:solidFill>
              <a:effectLst/>
              <a:uFillTx/>
              <a:latin typeface="Times New Roman"/>
            </a:endParaRPr>
          </a:p>
        </p:txBody>
      </p:sp>
    </p:spTree>
  </p:cSld>
  <mc:AlternateContent>
    <mc:Choice Requires="p14">
      <p:transition spd="slow" p14:dur="1200">
        <p:push dir="u"/>
      </p:transition>
    </mc:Choice>
    <mc:Fallback>
      <p:transition spd="slow">
        <p:push dir="u"/>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7" name="PlaceHolder 1"/>
          <p:cNvSpPr>
            <a:spLocks noGrp="1"/>
          </p:cNvSpPr>
          <p:nvPr>
            <p:ph type="title"/>
          </p:nvPr>
        </p:nvSpPr>
        <p:spPr>
          <a:xfrm>
            <a:off x="1480320" y="365040"/>
            <a:ext cx="9873000" cy="1325160"/>
          </a:xfrm>
          <a:prstGeom prst="rect">
            <a:avLst/>
          </a:prstGeom>
          <a:noFill/>
          <a:ln w="12600">
            <a:noFill/>
          </a:ln>
        </p:spPr>
        <p:txBody>
          <a:bodyPr lIns="45720" rIns="45720" tIns="45000" bIns="45000" anchor="ctr">
            <a:noAutofit/>
          </a:bodyPr>
          <a:p>
            <a:pPr indent="0" algn="ctr" defTabSz="914400">
              <a:lnSpc>
                <a:spcPct val="90000"/>
              </a:lnSpc>
              <a:buNone/>
              <a:tabLst>
                <a:tab algn="l" pos="0"/>
              </a:tabLst>
            </a:pPr>
            <a:r>
              <a:rPr b="1" lang="en-US" sz="4400" strike="noStrike" u="none">
                <a:solidFill>
                  <a:srgbClr val="000000"/>
                </a:solidFill>
                <a:effectLst/>
                <a:uFillTx/>
                <a:latin typeface="Arial"/>
                <a:ea typeface="Arial"/>
              </a:rPr>
              <a:t>AI Tool Master Lists</a:t>
            </a:r>
            <a:endParaRPr b="0" lang="en-US" sz="4400" strike="noStrike" u="none">
              <a:solidFill>
                <a:srgbClr val="000000"/>
              </a:solidFill>
              <a:effectLst/>
              <a:uFillTx/>
              <a:latin typeface="Calibri"/>
            </a:endParaRPr>
          </a:p>
        </p:txBody>
      </p:sp>
      <p:sp>
        <p:nvSpPr>
          <p:cNvPr id="78" name="PlaceHolder 2"/>
          <p:cNvSpPr>
            <a:spLocks noGrp="1"/>
          </p:cNvSpPr>
          <p:nvPr>
            <p:ph/>
          </p:nvPr>
        </p:nvSpPr>
        <p:spPr>
          <a:xfrm>
            <a:off x="838080" y="1825560"/>
            <a:ext cx="10515240" cy="4350960"/>
          </a:xfrm>
          <a:prstGeom prst="rect">
            <a:avLst/>
          </a:prstGeom>
          <a:noFill/>
          <a:ln w="12600">
            <a:noFill/>
          </a:ln>
        </p:spPr>
        <p:txBody>
          <a:bodyPr lIns="45720" rIns="45720" tIns="45000" bIns="45000" anchor="t">
            <a:noAutofit/>
          </a:bodyPr>
          <a:p>
            <a:pPr marL="228600" indent="-228600" defTabSz="914400">
              <a:lnSpc>
                <a:spcPct val="90000"/>
              </a:lnSpc>
              <a:spcBef>
                <a:spcPts val="1001"/>
              </a:spcBef>
              <a:buClr>
                <a:srgbClr val="848484"/>
              </a:buClr>
              <a:buFont typeface="Arial"/>
              <a:buChar char="•"/>
            </a:pPr>
            <a:r>
              <a:rPr b="0" lang="en-US" sz="2800" strike="noStrike" u="none">
                <a:solidFill>
                  <a:schemeClr val="accent3">
                    <a:lumOff val="-12940"/>
                  </a:schemeClr>
                </a:solidFill>
                <a:effectLst/>
                <a:uFillTx/>
                <a:latin typeface="Calibri"/>
                <a:ea typeface="Calibri"/>
              </a:rPr>
              <a:t>("AI tools" OR "GPT tools" OR "AI resources" OR "AI catalog" OR "AI list" OR "AI repository" OR "generative AI") ("list" OR "collection" OR "catalog" OR "repository" OR "guide") </a:t>
            </a:r>
            <a:endParaRPr b="0" lang="en-US" sz="2800" strike="noStrike" u="none">
              <a:solidFill>
                <a:srgbClr val="000000"/>
              </a:solidFill>
              <a:effectLst/>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rgbClr val="000000"/>
                </a:solidFill>
                <a:effectLst/>
                <a:uFillTx/>
                <a:latin typeface="Calibri"/>
                <a:ea typeface="Calibri"/>
              </a:rPr>
              <a:t>AI Master List Tool - </a:t>
            </a:r>
            <a:r>
              <a:rPr b="0" lang="en-US" sz="2800" strike="noStrike" u="sng">
                <a:solidFill>
                  <a:srgbClr val="0000ff"/>
                </a:solidFill>
                <a:effectLst/>
                <a:uFillTx/>
                <a:latin typeface="Calibri"/>
                <a:ea typeface="Calibri"/>
                <a:hlinkClick r:id="rId1"/>
              </a:rPr>
              <a:t>https://doc.clickup.com/25598832/d/h/rd6vg-14247/0b79ca1dc0f7429/rd6vg-12207</a:t>
            </a:r>
            <a:r>
              <a:rPr b="0" lang="en-US" sz="2800" strike="noStrike" u="none">
                <a:solidFill>
                  <a:srgbClr val="000000"/>
                </a:solidFill>
                <a:effectLst/>
                <a:uFillTx/>
                <a:latin typeface="Calibri"/>
                <a:ea typeface="Calibri"/>
              </a:rPr>
              <a:t> </a:t>
            </a:r>
            <a:endParaRPr b="0" lang="en-US" sz="2800" strike="noStrike" u="none">
              <a:solidFill>
                <a:srgbClr val="000000"/>
              </a:solidFill>
              <a:effectLst/>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rgbClr val="000000"/>
                </a:solidFill>
                <a:effectLst/>
                <a:uFillTx/>
                <a:latin typeface="Calibri"/>
                <a:ea typeface="Calibri"/>
              </a:rPr>
              <a:t>AI Catalog Repo - </a:t>
            </a:r>
            <a:r>
              <a:rPr b="0" lang="en-US" sz="2800" strike="noStrike" u="sng">
                <a:solidFill>
                  <a:srgbClr val="0000ff"/>
                </a:solidFill>
                <a:effectLst/>
                <a:uFillTx/>
                <a:latin typeface="Calibri"/>
                <a:ea typeface="Calibri"/>
                <a:hlinkClick r:id="rId2"/>
              </a:rPr>
              <a:t>https://github.com/mehmetkahya0/ai-catalog</a:t>
            </a:r>
            <a:r>
              <a:rPr b="0" lang="en-US" sz="2800" strike="noStrike" u="none">
                <a:solidFill>
                  <a:srgbClr val="000000"/>
                </a:solidFill>
                <a:effectLst/>
                <a:uFillTx/>
                <a:latin typeface="Calibri"/>
                <a:ea typeface="Calibri"/>
              </a:rPr>
              <a:t> </a:t>
            </a:r>
            <a:endParaRPr b="0" lang="en-US" sz="2800" strike="noStrike" u="none">
              <a:solidFill>
                <a:srgbClr val="000000"/>
              </a:solidFill>
              <a:effectLst/>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rgbClr val="000000"/>
                </a:solidFill>
                <a:effectLst/>
                <a:uFillTx/>
                <a:latin typeface="Calibri"/>
                <a:ea typeface="Calibri"/>
              </a:rPr>
              <a:t>- Awesome Generative AI - </a:t>
            </a:r>
            <a:r>
              <a:rPr b="0" lang="en-US" sz="2800" strike="noStrike" u="sng">
                <a:solidFill>
                  <a:srgbClr val="0000ff"/>
                </a:solidFill>
                <a:effectLst/>
                <a:uFillTx/>
                <a:latin typeface="Calibri"/>
                <a:ea typeface="Calibri"/>
                <a:hlinkClick r:id="rId3"/>
              </a:rPr>
              <a:t>https://github.com/amusi/awesome-ai-awesomeness</a:t>
            </a:r>
            <a:r>
              <a:rPr b="0" lang="en-US" sz="2800" strike="noStrike" u="none">
                <a:solidFill>
                  <a:srgbClr val="000000"/>
                </a:solidFill>
                <a:effectLst/>
                <a:uFillTx/>
                <a:latin typeface="Calibri"/>
                <a:ea typeface="Calibri"/>
              </a:rPr>
              <a:t> </a:t>
            </a:r>
            <a:endParaRPr b="0" lang="en-US" sz="2800" strike="noStrike" u="none">
              <a:solidFill>
                <a:srgbClr val="000000"/>
              </a:solidFill>
              <a:effectLst/>
              <a:uFillTx/>
              <a:latin typeface="Calibri"/>
            </a:endParaRPr>
          </a:p>
          <a:p>
            <a:pPr marL="228600" indent="-228600" defTabSz="914400">
              <a:lnSpc>
                <a:spcPct val="90000"/>
              </a:lnSpc>
              <a:spcBef>
                <a:spcPts val="1001"/>
              </a:spcBef>
              <a:buClr>
                <a:srgbClr val="000000"/>
              </a:buClr>
              <a:buFont typeface="Arial"/>
              <a:buChar char="•"/>
            </a:pPr>
            <a:r>
              <a:rPr b="0" lang="en-US" sz="2800" strike="noStrike" u="none">
                <a:solidFill>
                  <a:srgbClr val="000000"/>
                </a:solidFill>
                <a:effectLst/>
                <a:uFillTx/>
                <a:latin typeface="Calibri"/>
                <a:ea typeface="Calibri"/>
              </a:rPr>
              <a:t>FutureTools - </a:t>
            </a:r>
            <a:r>
              <a:rPr b="0" lang="en-US" sz="2800" strike="noStrike" u="sng">
                <a:solidFill>
                  <a:srgbClr val="0000ff"/>
                </a:solidFill>
                <a:effectLst/>
                <a:uFillTx/>
                <a:latin typeface="Calibri"/>
                <a:ea typeface="Calibri"/>
                <a:hlinkClick r:id="rId4"/>
              </a:rPr>
              <a:t>https://futuretools.io</a:t>
            </a:r>
            <a:r>
              <a:rPr b="0" lang="en-US" sz="2800" strike="noStrike" u="none">
                <a:solidFill>
                  <a:srgbClr val="000000"/>
                </a:solidFill>
                <a:effectLst/>
                <a:uFillTx/>
                <a:latin typeface="Calibri"/>
                <a:ea typeface="Calibri"/>
              </a:rPr>
              <a:t> </a:t>
            </a:r>
            <a:endParaRPr b="0" lang="en-US" sz="2800" strike="noStrike" u="none">
              <a:solidFill>
                <a:srgbClr val="000000"/>
              </a:solidFill>
              <a:effectLst/>
              <a:uFillTx/>
              <a:latin typeface="Calibri"/>
            </a:endParaRPr>
          </a:p>
        </p:txBody>
      </p:sp>
      <p:sp>
        <p:nvSpPr>
          <p:cNvPr id="79" name="PlaceHolder 3"/>
          <p:cNvSpPr>
            <a:spLocks noGrp="1"/>
          </p:cNvSpPr>
          <p:nvPr>
            <p:ph type="sldNum" idx="18"/>
          </p:nvPr>
        </p:nvSpPr>
        <p:spPr>
          <a:xfrm>
            <a:off x="11095200" y="6414840"/>
            <a:ext cx="258120" cy="248040"/>
          </a:xfrm>
          <a:prstGeom prst="rect">
            <a:avLst/>
          </a:prstGeom>
          <a:noFill/>
          <a:ln w="12600">
            <a:noFill/>
          </a:ln>
        </p:spPr>
        <p:txBody>
          <a:bodyPr lIns="45720" rIns="45720" tIns="45000" bIns="45000" anchor="ctr">
            <a:noAutofit/>
          </a:bodyPr>
          <a:lstStyle>
            <a:lvl1pPr indent="0" algn="r" defTabSz="914400">
              <a:lnSpc>
                <a:spcPct val="100000"/>
              </a:lnSpc>
              <a:buNone/>
              <a:tabLst>
                <a:tab algn="l" pos="0"/>
              </a:tabLst>
              <a:defRPr b="0" lang="en-US" sz="1200" strike="noStrike" u="none">
                <a:solidFill>
                  <a:srgbClr val="888888"/>
                </a:solidFill>
                <a:effectLst/>
                <a:uFillTx/>
                <a:latin typeface="Calibri"/>
                <a:ea typeface="Calibri"/>
              </a:defRPr>
            </a:lvl1pPr>
          </a:lstStyle>
          <a:p>
            <a:pPr indent="0" algn="r" defTabSz="914400">
              <a:lnSpc>
                <a:spcPct val="100000"/>
              </a:lnSpc>
              <a:buNone/>
              <a:tabLst>
                <a:tab algn="l" pos="0"/>
              </a:tabLst>
            </a:pPr>
            <a:fld id="{EB2675CB-99A7-4EB7-94BC-2BF68D143E37}" type="slidenum">
              <a:rPr b="0" lang="en-US" sz="1200" strike="noStrike" u="none">
                <a:solidFill>
                  <a:srgbClr val="888888"/>
                </a:solidFill>
                <a:effectLst/>
                <a:uFillTx/>
                <a:latin typeface="Calibri"/>
                <a:ea typeface="Calibri"/>
              </a:rPr>
              <a:t>&lt;number&gt;</a:t>
            </a:fld>
            <a:endParaRPr b="0" lang="en-US" sz="12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1480320" y="365040"/>
            <a:ext cx="9873000" cy="1325160"/>
          </a:xfrm>
          <a:prstGeom prst="rect">
            <a:avLst/>
          </a:prstGeom>
          <a:noFill/>
          <a:ln w="12600">
            <a:noFill/>
          </a:ln>
        </p:spPr>
        <p:txBody>
          <a:bodyPr lIns="45720" rIns="45720" tIns="45000" bIns="45000" anchor="ctr">
            <a:noAutofit/>
          </a:bodyPr>
          <a:p>
            <a:pPr indent="0" algn="ctr" defTabSz="914400">
              <a:lnSpc>
                <a:spcPct val="90000"/>
              </a:lnSpc>
              <a:buNone/>
              <a:tabLst>
                <a:tab algn="l" pos="0"/>
              </a:tabLst>
            </a:pPr>
            <a:r>
              <a:rPr b="1" lang="en-US" sz="4400" strike="noStrike" u="none">
                <a:solidFill>
                  <a:srgbClr val="000000"/>
                </a:solidFill>
                <a:effectLst/>
                <a:uFillTx/>
                <a:latin typeface="Arial"/>
                <a:ea typeface="Arial"/>
              </a:rPr>
              <a:t>Best Practices for Generating AI Content</a:t>
            </a:r>
            <a:endParaRPr b="0" lang="en-US" sz="4400" strike="noStrike" u="none">
              <a:solidFill>
                <a:srgbClr val="000000"/>
              </a:solidFill>
              <a:effectLst/>
              <a:uFillTx/>
              <a:latin typeface="Calibri"/>
            </a:endParaRPr>
          </a:p>
        </p:txBody>
      </p:sp>
      <p:sp>
        <p:nvSpPr>
          <p:cNvPr id="81" name="PlaceHolder 2"/>
          <p:cNvSpPr>
            <a:spLocks noGrp="1"/>
          </p:cNvSpPr>
          <p:nvPr>
            <p:ph type="sldNum" idx="19"/>
          </p:nvPr>
        </p:nvSpPr>
        <p:spPr>
          <a:xfrm>
            <a:off x="11172240" y="6414840"/>
            <a:ext cx="181080" cy="248040"/>
          </a:xfrm>
          <a:prstGeom prst="rect">
            <a:avLst/>
          </a:prstGeom>
          <a:noFill/>
          <a:ln w="12600">
            <a:noFill/>
          </a:ln>
        </p:spPr>
        <p:txBody>
          <a:bodyPr lIns="45720" rIns="45720" tIns="45000" bIns="45000" anchor="ctr">
            <a:noAutofit/>
          </a:bodyPr>
          <a:lstStyle>
            <a:lvl1pPr indent="0" algn="r" defTabSz="914400">
              <a:lnSpc>
                <a:spcPct val="100000"/>
              </a:lnSpc>
              <a:buNone/>
              <a:tabLst>
                <a:tab algn="l" pos="0"/>
              </a:tabLst>
              <a:defRPr b="0" lang="en-US" sz="1200" strike="noStrike" u="none">
                <a:solidFill>
                  <a:srgbClr val="888888"/>
                </a:solidFill>
                <a:effectLst/>
                <a:uFillTx/>
                <a:latin typeface="Calibri"/>
                <a:ea typeface="Calibri"/>
              </a:defRPr>
            </a:lvl1pPr>
          </a:lstStyle>
          <a:p>
            <a:pPr indent="0" algn="r" defTabSz="914400">
              <a:lnSpc>
                <a:spcPct val="100000"/>
              </a:lnSpc>
              <a:buNone/>
              <a:tabLst>
                <a:tab algn="l" pos="0"/>
              </a:tabLst>
            </a:pPr>
            <a:fld id="{FB99EE08-8759-4D8E-8610-137FBEE6A62B}" type="slidenum">
              <a:rPr b="0" lang="en-US" sz="1200" strike="noStrike" u="none">
                <a:solidFill>
                  <a:srgbClr val="888888"/>
                </a:solidFill>
                <a:effectLst/>
                <a:uFillTx/>
                <a:latin typeface="Calibri"/>
                <a:ea typeface="Calibri"/>
              </a:rPr>
              <a:t>&lt;number&gt;</a:t>
            </a:fld>
            <a:endParaRPr b="0" lang="en-US" sz="1200" strike="noStrike" u="none">
              <a:solidFill>
                <a:srgbClr val="000000"/>
              </a:solidFill>
              <a:effectLst/>
              <a:uFillTx/>
              <a:latin typeface="Times New Roman"/>
            </a:endParaRPr>
          </a:p>
        </p:txBody>
      </p:sp>
      <p:sp>
        <p:nvSpPr>
          <p:cNvPr id="82" name="Content Placeholder 2"/>
          <p:cNvSpPr/>
          <p:nvPr/>
        </p:nvSpPr>
        <p:spPr>
          <a:xfrm>
            <a:off x="49320" y="2054160"/>
            <a:ext cx="3127680" cy="4350960"/>
          </a:xfrm>
          <a:prstGeom prst="rect">
            <a:avLst/>
          </a:prstGeom>
          <a:solidFill>
            <a:schemeClr val="bg1"/>
          </a:solidFill>
          <a:ln w="12700">
            <a:noFill/>
          </a:ln>
        </p:spPr>
        <p:style>
          <a:lnRef idx="0"/>
          <a:fillRef idx="0"/>
          <a:effectRef idx="0"/>
          <a:fontRef idx="minor"/>
        </p:style>
        <p:txBody>
          <a:bodyPr lIns="45720" rIns="45720" tIns="45000" bIns="45000" anchor="t">
            <a:normAutofit/>
          </a:bodyPr>
          <a:p>
            <a:pPr defTabSz="457200">
              <a:lnSpc>
                <a:spcPct val="100000"/>
              </a:lnSpc>
              <a:spcBef>
                <a:spcPts val="1599"/>
              </a:spcBef>
              <a:tabLst>
                <a:tab algn="l" pos="0"/>
              </a:tabLst>
            </a:pPr>
            <a:r>
              <a:rPr b="1" lang="en-US" sz="2000" strike="noStrike" u="none">
                <a:solidFill>
                  <a:srgbClr val="1f2328"/>
                </a:solidFill>
                <a:effectLst/>
                <a:uFillTx/>
                <a:latin typeface="Helvetica Neue"/>
                <a:ea typeface="Helvetica Neue"/>
              </a:rPr>
              <a:t>General Tips</a:t>
            </a:r>
            <a:endParaRPr b="0" lang="en-US" sz="2000" strike="noStrike" u="none">
              <a:solidFill>
                <a:srgbClr val="000000"/>
              </a:solidFill>
              <a:effectLst/>
              <a:uFillTx/>
              <a:latin typeface="Arial"/>
            </a:endParaRPr>
          </a:p>
          <a:p>
            <a:pPr defTabSz="457200">
              <a:lnSpc>
                <a:spcPct val="100000"/>
              </a:lnSpc>
              <a:tabLst>
                <a:tab algn="l" pos="0"/>
              </a:tabLst>
            </a:pP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1f2328"/>
                </a:solidFill>
                <a:effectLst/>
                <a:uFillTx/>
                <a:latin typeface="Arial"/>
                <a:ea typeface="Arial"/>
              </a:rPr>
              <a:t>Check for Accuracy</a:t>
            </a: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0433ff"/>
                </a:solidFill>
                <a:effectLst/>
                <a:uFillTx/>
                <a:latin typeface="Arial"/>
                <a:ea typeface="Arial"/>
              </a:rPr>
              <a:t>Be Specific</a:t>
            </a: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ff9300"/>
                </a:solidFill>
                <a:effectLst/>
                <a:uFillTx/>
                <a:latin typeface="Arial"/>
                <a:ea typeface="Arial"/>
              </a:rPr>
              <a:t>Iterate and Refine</a:t>
            </a: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ff40ff"/>
                </a:solidFill>
                <a:effectLst/>
                <a:uFillTx/>
                <a:latin typeface="Arial"/>
                <a:ea typeface="Arial"/>
              </a:rPr>
              <a:t>Provide Context</a:t>
            </a: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1f2328"/>
                </a:solidFill>
                <a:effectLst/>
                <a:uFillTx/>
                <a:latin typeface="Arial"/>
                <a:ea typeface="Arial"/>
              </a:rPr>
              <a:t>Use Multiple Services</a:t>
            </a: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942192"/>
                </a:solidFill>
                <a:effectLst/>
                <a:uFillTx/>
                <a:latin typeface="Arial"/>
                <a:ea typeface="Arial"/>
              </a:rPr>
              <a:t>Remind AI of Constraints</a:t>
            </a: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1f2328"/>
                </a:solidFill>
                <a:effectLst/>
                <a:uFillTx/>
                <a:latin typeface="Arial"/>
                <a:ea typeface="Arial"/>
              </a:rPr>
              <a:t>Make Templates</a:t>
            </a:r>
            <a:endParaRPr b="0" lang="en-US"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3" name="PlaceHolder 1"/>
          <p:cNvSpPr>
            <a:spLocks noGrp="1"/>
          </p:cNvSpPr>
          <p:nvPr>
            <p:ph type="title"/>
          </p:nvPr>
        </p:nvSpPr>
        <p:spPr>
          <a:xfrm>
            <a:off x="1480320" y="365040"/>
            <a:ext cx="9873000" cy="1325160"/>
          </a:xfrm>
          <a:prstGeom prst="rect">
            <a:avLst/>
          </a:prstGeom>
          <a:noFill/>
          <a:ln w="12600">
            <a:noFill/>
          </a:ln>
        </p:spPr>
        <p:txBody>
          <a:bodyPr lIns="45720" rIns="45720" tIns="45000" bIns="45000" anchor="ctr">
            <a:noAutofit/>
          </a:bodyPr>
          <a:p>
            <a:pPr indent="0" algn="ctr" defTabSz="914400">
              <a:lnSpc>
                <a:spcPct val="90000"/>
              </a:lnSpc>
              <a:buNone/>
              <a:tabLst>
                <a:tab algn="l" pos="0"/>
              </a:tabLst>
            </a:pPr>
            <a:r>
              <a:rPr b="1" lang="en-US" sz="4400" strike="noStrike" u="none">
                <a:solidFill>
                  <a:srgbClr val="000000"/>
                </a:solidFill>
                <a:effectLst/>
                <a:uFillTx/>
                <a:latin typeface="Arial"/>
                <a:ea typeface="Arial"/>
              </a:rPr>
              <a:t>Best Practices for Generating AI Content</a:t>
            </a:r>
            <a:endParaRPr b="0" lang="en-US" sz="4400" strike="noStrike" u="none">
              <a:solidFill>
                <a:srgbClr val="000000"/>
              </a:solidFill>
              <a:effectLst/>
              <a:uFillTx/>
              <a:latin typeface="Calibri"/>
            </a:endParaRPr>
          </a:p>
        </p:txBody>
      </p:sp>
      <p:sp>
        <p:nvSpPr>
          <p:cNvPr id="84" name="PlaceHolder 2"/>
          <p:cNvSpPr>
            <a:spLocks noGrp="1"/>
          </p:cNvSpPr>
          <p:nvPr>
            <p:ph/>
          </p:nvPr>
        </p:nvSpPr>
        <p:spPr>
          <a:xfrm>
            <a:off x="3177360" y="1817640"/>
            <a:ext cx="8851680" cy="5214600"/>
          </a:xfrm>
          <a:prstGeom prst="rect">
            <a:avLst/>
          </a:prstGeom>
          <a:noFill/>
          <a:ln w="12600">
            <a:noFill/>
          </a:ln>
        </p:spPr>
        <p:txBody>
          <a:bodyPr lIns="45720" rIns="45720" tIns="45000" bIns="45000" anchor="t">
            <a:noAutofit/>
          </a:bodyPr>
          <a:p>
            <a:pPr marL="457200" indent="-317520" defTabSz="457200">
              <a:lnSpc>
                <a:spcPct val="100000"/>
              </a:lnSpc>
              <a:buClr>
                <a:srgbClr val="1f2328"/>
              </a:buClr>
              <a:buFont typeface="TimesNewRomanPSMT"/>
              <a:buAutoNum type="arabicPeriod"/>
            </a:pPr>
            <a:r>
              <a:rPr b="1" lang="en-US" sz="1800" strike="noStrike" u="none">
                <a:solidFill>
                  <a:srgbClr val="1f2328"/>
                </a:solidFill>
                <a:effectLst/>
                <a:uFillTx/>
                <a:latin typeface="Arial"/>
                <a:ea typeface="Arial"/>
              </a:rPr>
              <a:t>Check for Accuracy</a:t>
            </a:r>
            <a:r>
              <a:rPr b="0" lang="en-US" sz="1800" strike="noStrike" u="none">
                <a:solidFill>
                  <a:srgbClr val="1f2328"/>
                </a:solidFill>
                <a:effectLst/>
                <a:uFillTx/>
                <a:latin typeface="Helvetica Neue"/>
                <a:ea typeface="Helvetica Neue"/>
              </a:rPr>
              <a:t>: Always review AI-generated content for factual accuracy and relevance.</a:t>
            </a:r>
            <a:endParaRPr b="0" lang="en-US" sz="1800" strike="noStrike" u="none">
              <a:solidFill>
                <a:srgbClr val="000000"/>
              </a:solidFill>
              <a:effectLst/>
              <a:uFillTx/>
              <a:latin typeface="Calibri"/>
            </a:endParaRPr>
          </a:p>
          <a:p>
            <a:pPr marL="457200" indent="0" defTabSz="457200">
              <a:lnSpc>
                <a:spcPct val="100000"/>
              </a:lnSpc>
              <a:buNone/>
            </a:pPr>
            <a:endParaRPr b="0" lang="en-US" sz="1800" strike="noStrike" u="none">
              <a:solidFill>
                <a:srgbClr val="000000"/>
              </a:solidFill>
              <a:effectLst/>
              <a:uFillTx/>
              <a:latin typeface="Calibri"/>
            </a:endParaRPr>
          </a:p>
        </p:txBody>
      </p:sp>
      <p:sp>
        <p:nvSpPr>
          <p:cNvPr id="85" name="PlaceHolder 3"/>
          <p:cNvSpPr>
            <a:spLocks noGrp="1"/>
          </p:cNvSpPr>
          <p:nvPr>
            <p:ph type="sldNum" idx="20"/>
          </p:nvPr>
        </p:nvSpPr>
        <p:spPr>
          <a:xfrm>
            <a:off x="11172240" y="6414840"/>
            <a:ext cx="181080" cy="248040"/>
          </a:xfrm>
          <a:prstGeom prst="rect">
            <a:avLst/>
          </a:prstGeom>
          <a:noFill/>
          <a:ln w="12600">
            <a:noFill/>
          </a:ln>
        </p:spPr>
        <p:txBody>
          <a:bodyPr lIns="45720" rIns="45720" tIns="45000" bIns="45000" anchor="ctr">
            <a:noAutofit/>
          </a:bodyPr>
          <a:lstStyle>
            <a:lvl1pPr indent="0" algn="r" defTabSz="914400">
              <a:lnSpc>
                <a:spcPct val="100000"/>
              </a:lnSpc>
              <a:buNone/>
              <a:tabLst>
                <a:tab algn="l" pos="0"/>
              </a:tabLst>
              <a:defRPr b="0" lang="en-US" sz="1200" strike="noStrike" u="none">
                <a:solidFill>
                  <a:srgbClr val="888888"/>
                </a:solidFill>
                <a:effectLst/>
                <a:uFillTx/>
                <a:latin typeface="Calibri"/>
                <a:ea typeface="Calibri"/>
              </a:defRPr>
            </a:lvl1pPr>
          </a:lstStyle>
          <a:p>
            <a:pPr indent="0" algn="r" defTabSz="914400">
              <a:lnSpc>
                <a:spcPct val="100000"/>
              </a:lnSpc>
              <a:buNone/>
              <a:tabLst>
                <a:tab algn="l" pos="0"/>
              </a:tabLst>
            </a:pPr>
            <a:fld id="{AFE7ACC5-54D6-46B0-A58C-4584FA35C685}" type="slidenum">
              <a:rPr b="0" lang="en-US" sz="1200" strike="noStrike" u="none">
                <a:solidFill>
                  <a:srgbClr val="888888"/>
                </a:solidFill>
                <a:effectLst/>
                <a:uFillTx/>
                <a:latin typeface="Calibri"/>
                <a:ea typeface="Calibri"/>
              </a:rPr>
              <a:t>&lt;number&gt;</a:t>
            </a:fld>
            <a:endParaRPr b="0" lang="en-US" sz="1200" strike="noStrike" u="none">
              <a:solidFill>
                <a:srgbClr val="000000"/>
              </a:solidFill>
              <a:effectLst/>
              <a:uFillTx/>
              <a:latin typeface="Times New Roman"/>
            </a:endParaRPr>
          </a:p>
        </p:txBody>
      </p:sp>
      <p:sp>
        <p:nvSpPr>
          <p:cNvPr id="86" name="Content Placeholder 4"/>
          <p:cNvSpPr/>
          <p:nvPr/>
        </p:nvSpPr>
        <p:spPr>
          <a:xfrm>
            <a:off x="49320" y="2054160"/>
            <a:ext cx="3127680" cy="4350960"/>
          </a:xfrm>
          <a:prstGeom prst="rect">
            <a:avLst/>
          </a:prstGeom>
          <a:solidFill>
            <a:schemeClr val="bg1"/>
          </a:solidFill>
          <a:ln w="12700">
            <a:noFill/>
          </a:ln>
        </p:spPr>
        <p:style>
          <a:lnRef idx="0"/>
          <a:fillRef idx="0"/>
          <a:effectRef idx="0"/>
          <a:fontRef idx="minor"/>
        </p:style>
        <p:txBody>
          <a:bodyPr lIns="45720" rIns="45720" tIns="45000" bIns="45000" anchor="t">
            <a:normAutofit/>
          </a:bodyPr>
          <a:p>
            <a:pPr defTabSz="457200">
              <a:lnSpc>
                <a:spcPct val="100000"/>
              </a:lnSpc>
              <a:spcBef>
                <a:spcPts val="1599"/>
              </a:spcBef>
              <a:tabLst>
                <a:tab algn="l" pos="0"/>
              </a:tabLst>
            </a:pPr>
            <a:r>
              <a:rPr b="1" lang="en-US" sz="2000" strike="noStrike" u="none">
                <a:solidFill>
                  <a:srgbClr val="1f2328"/>
                </a:solidFill>
                <a:effectLst/>
                <a:uFillTx/>
                <a:latin typeface="Helvetica Neue"/>
                <a:ea typeface="Helvetica Neue"/>
              </a:rPr>
              <a:t>General Tips</a:t>
            </a:r>
            <a:endParaRPr b="0" lang="en-US" sz="2000" strike="noStrike" u="none">
              <a:solidFill>
                <a:srgbClr val="000000"/>
              </a:solidFill>
              <a:effectLst/>
              <a:uFillTx/>
              <a:latin typeface="Arial"/>
            </a:endParaRPr>
          </a:p>
          <a:p>
            <a:pPr defTabSz="457200">
              <a:lnSpc>
                <a:spcPct val="100000"/>
              </a:lnSpc>
              <a:tabLst>
                <a:tab algn="l" pos="0"/>
              </a:tabLst>
            </a:pP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1f2328"/>
                </a:solidFill>
                <a:effectLst/>
                <a:uFillTx/>
                <a:latin typeface="Arial"/>
                <a:ea typeface="Arial"/>
              </a:rPr>
              <a:t>Check for Accuracy</a:t>
            </a: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0433ff"/>
                </a:solidFill>
                <a:effectLst/>
                <a:uFillTx/>
                <a:latin typeface="Arial"/>
                <a:ea typeface="Arial"/>
              </a:rPr>
              <a:t>Be Specific</a:t>
            </a: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ff9300"/>
                </a:solidFill>
                <a:effectLst/>
                <a:uFillTx/>
                <a:latin typeface="Arial"/>
                <a:ea typeface="Arial"/>
              </a:rPr>
              <a:t>Iterate and Refine</a:t>
            </a: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ff40ff"/>
                </a:solidFill>
                <a:effectLst/>
                <a:uFillTx/>
                <a:latin typeface="Arial"/>
                <a:ea typeface="Arial"/>
              </a:rPr>
              <a:t>Provide Context</a:t>
            </a: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1f2328"/>
                </a:solidFill>
                <a:effectLst/>
                <a:uFillTx/>
                <a:latin typeface="Arial"/>
                <a:ea typeface="Arial"/>
              </a:rPr>
              <a:t>Use Multiple Services</a:t>
            </a: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942192"/>
                </a:solidFill>
                <a:effectLst/>
                <a:uFillTx/>
                <a:latin typeface="Arial"/>
                <a:ea typeface="Arial"/>
              </a:rPr>
              <a:t>Remind AI of Constraints</a:t>
            </a: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1f2328"/>
                </a:solidFill>
                <a:effectLst/>
                <a:uFillTx/>
                <a:latin typeface="Arial"/>
                <a:ea typeface="Arial"/>
              </a:rPr>
              <a:t>Make Templates</a:t>
            </a:r>
            <a:endParaRPr b="0" lang="en-US"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7" name="PlaceHolder 1"/>
          <p:cNvSpPr>
            <a:spLocks noGrp="1"/>
          </p:cNvSpPr>
          <p:nvPr>
            <p:ph type="title"/>
          </p:nvPr>
        </p:nvSpPr>
        <p:spPr>
          <a:xfrm>
            <a:off x="1480320" y="365040"/>
            <a:ext cx="9873000" cy="1325160"/>
          </a:xfrm>
          <a:prstGeom prst="rect">
            <a:avLst/>
          </a:prstGeom>
          <a:noFill/>
          <a:ln w="12600">
            <a:noFill/>
          </a:ln>
        </p:spPr>
        <p:txBody>
          <a:bodyPr lIns="45720" rIns="45720" tIns="45000" bIns="45000" anchor="ctr">
            <a:noAutofit/>
          </a:bodyPr>
          <a:p>
            <a:pPr indent="0" algn="ctr" defTabSz="914400">
              <a:lnSpc>
                <a:spcPct val="90000"/>
              </a:lnSpc>
              <a:buNone/>
              <a:tabLst>
                <a:tab algn="l" pos="0"/>
              </a:tabLst>
            </a:pPr>
            <a:r>
              <a:rPr b="1" lang="en-US" sz="4400" strike="noStrike" u="none">
                <a:solidFill>
                  <a:srgbClr val="000000"/>
                </a:solidFill>
                <a:effectLst/>
                <a:uFillTx/>
                <a:latin typeface="Arial"/>
                <a:ea typeface="Arial"/>
              </a:rPr>
              <a:t>Best Practices for Generating AI Content</a:t>
            </a:r>
            <a:endParaRPr b="0" lang="en-US" sz="4400" strike="noStrike" u="none">
              <a:solidFill>
                <a:srgbClr val="000000"/>
              </a:solidFill>
              <a:effectLst/>
              <a:uFillTx/>
              <a:latin typeface="Calibri"/>
            </a:endParaRPr>
          </a:p>
        </p:txBody>
      </p:sp>
      <p:sp>
        <p:nvSpPr>
          <p:cNvPr id="88" name="PlaceHolder 2"/>
          <p:cNvSpPr>
            <a:spLocks noGrp="1"/>
          </p:cNvSpPr>
          <p:nvPr>
            <p:ph/>
          </p:nvPr>
        </p:nvSpPr>
        <p:spPr>
          <a:xfrm>
            <a:off x="3177360" y="1817640"/>
            <a:ext cx="8851680" cy="5214600"/>
          </a:xfrm>
          <a:prstGeom prst="rect">
            <a:avLst/>
          </a:prstGeom>
          <a:noFill/>
          <a:ln w="12600">
            <a:noFill/>
          </a:ln>
        </p:spPr>
        <p:txBody>
          <a:bodyPr lIns="45720" rIns="45720" tIns="45000" bIns="45000" anchor="t">
            <a:noAutofit/>
          </a:bodyPr>
          <a:p>
            <a:pPr marL="457200" indent="-317520" defTabSz="457200">
              <a:lnSpc>
                <a:spcPct val="100000"/>
              </a:lnSpc>
              <a:buClr>
                <a:srgbClr val="1f2328"/>
              </a:buClr>
              <a:buFont typeface="TimesNewRomanPSMT"/>
              <a:buAutoNum type="arabicPeriod"/>
            </a:pPr>
            <a:r>
              <a:rPr b="1" lang="en-US" sz="1800" strike="noStrike" u="none">
                <a:solidFill>
                  <a:srgbClr val="1f2328"/>
                </a:solidFill>
                <a:effectLst/>
                <a:uFillTx/>
                <a:latin typeface="Arial"/>
                <a:ea typeface="Arial"/>
              </a:rPr>
              <a:t>Check for Accuracy</a:t>
            </a:r>
            <a:r>
              <a:rPr b="0" lang="en-US" sz="1800" strike="noStrike" u="none">
                <a:solidFill>
                  <a:srgbClr val="1f2328"/>
                </a:solidFill>
                <a:effectLst/>
                <a:uFillTx/>
                <a:latin typeface="Helvetica Neue"/>
                <a:ea typeface="Helvetica Neue"/>
              </a:rPr>
              <a:t>: Always review AI-generated content for factual accuracy and relevance.</a:t>
            </a:r>
            <a:endParaRPr b="0" lang="en-US" sz="1800" strike="noStrike" u="none">
              <a:solidFill>
                <a:srgbClr val="000000"/>
              </a:solidFill>
              <a:effectLst/>
              <a:uFillTx/>
              <a:latin typeface="Calibri"/>
            </a:endParaRPr>
          </a:p>
          <a:p>
            <a:pPr marL="457200" indent="-317520" defTabSz="457200">
              <a:lnSpc>
                <a:spcPct val="100000"/>
              </a:lnSpc>
              <a:buClr>
                <a:srgbClr val="1f2328"/>
              </a:buClr>
              <a:buFont typeface="TimesNewRomanPSMT"/>
              <a:buAutoNum type="arabicPeriod"/>
            </a:pPr>
            <a:r>
              <a:rPr b="1" lang="en-US" sz="1800" strike="noStrike" u="none">
                <a:solidFill>
                  <a:srgbClr val="1f2328"/>
                </a:solidFill>
                <a:effectLst/>
                <a:uFillTx/>
                <a:latin typeface="Arial"/>
                <a:ea typeface="Arial"/>
              </a:rPr>
              <a:t>Be Specific</a:t>
            </a:r>
            <a:r>
              <a:rPr b="0" lang="en-US" sz="1800" strike="noStrike" u="none">
                <a:solidFill>
                  <a:srgbClr val="1f2328"/>
                </a:solidFill>
                <a:effectLst/>
                <a:uFillTx/>
                <a:latin typeface="Helvetica Neue"/>
                <a:ea typeface="Helvetica Neue"/>
              </a:rPr>
              <a:t>: Clearly define the content type, audience, and purpose when prompting the AI.</a:t>
            </a:r>
            <a:endParaRPr b="0" lang="en-US" sz="1800" strike="noStrike" u="none">
              <a:solidFill>
                <a:srgbClr val="000000"/>
              </a:solidFill>
              <a:effectLst/>
              <a:uFillTx/>
              <a:latin typeface="Calibri"/>
            </a:endParaRPr>
          </a:p>
          <a:p>
            <a:pPr marL="457200" indent="0" defTabSz="457200">
              <a:lnSpc>
                <a:spcPct val="100000"/>
              </a:lnSpc>
              <a:buNone/>
            </a:pPr>
            <a:endParaRPr b="0" lang="en-US" sz="1800" strike="noStrike" u="none">
              <a:solidFill>
                <a:srgbClr val="000000"/>
              </a:solidFill>
              <a:effectLst/>
              <a:uFillTx/>
              <a:latin typeface="Calibri"/>
            </a:endParaRPr>
          </a:p>
        </p:txBody>
      </p:sp>
      <p:sp>
        <p:nvSpPr>
          <p:cNvPr id="89" name="PlaceHolder 3"/>
          <p:cNvSpPr>
            <a:spLocks noGrp="1"/>
          </p:cNvSpPr>
          <p:nvPr>
            <p:ph type="sldNum" idx="21"/>
          </p:nvPr>
        </p:nvSpPr>
        <p:spPr>
          <a:xfrm>
            <a:off x="11172240" y="6414840"/>
            <a:ext cx="181080" cy="248040"/>
          </a:xfrm>
          <a:prstGeom prst="rect">
            <a:avLst/>
          </a:prstGeom>
          <a:noFill/>
          <a:ln w="12600">
            <a:noFill/>
          </a:ln>
        </p:spPr>
        <p:txBody>
          <a:bodyPr lIns="45720" rIns="45720" tIns="45000" bIns="45000" anchor="ctr">
            <a:noAutofit/>
          </a:bodyPr>
          <a:lstStyle>
            <a:lvl1pPr indent="0" algn="r" defTabSz="914400">
              <a:lnSpc>
                <a:spcPct val="100000"/>
              </a:lnSpc>
              <a:buNone/>
              <a:tabLst>
                <a:tab algn="l" pos="0"/>
              </a:tabLst>
              <a:defRPr b="0" lang="en-US" sz="1200" strike="noStrike" u="none">
                <a:solidFill>
                  <a:srgbClr val="888888"/>
                </a:solidFill>
                <a:effectLst/>
                <a:uFillTx/>
                <a:latin typeface="Calibri"/>
                <a:ea typeface="Calibri"/>
              </a:defRPr>
            </a:lvl1pPr>
          </a:lstStyle>
          <a:p>
            <a:pPr indent="0" algn="r" defTabSz="914400">
              <a:lnSpc>
                <a:spcPct val="100000"/>
              </a:lnSpc>
              <a:buNone/>
              <a:tabLst>
                <a:tab algn="l" pos="0"/>
              </a:tabLst>
            </a:pPr>
            <a:fld id="{AD09D6C2-F4CF-4843-B324-C4C788B8F333}" type="slidenum">
              <a:rPr b="0" lang="en-US" sz="1200" strike="noStrike" u="none">
                <a:solidFill>
                  <a:srgbClr val="888888"/>
                </a:solidFill>
                <a:effectLst/>
                <a:uFillTx/>
                <a:latin typeface="Calibri"/>
                <a:ea typeface="Calibri"/>
              </a:rPr>
              <a:t>&lt;number&gt;</a:t>
            </a:fld>
            <a:endParaRPr b="0" lang="en-US" sz="1200" strike="noStrike" u="none">
              <a:solidFill>
                <a:srgbClr val="000000"/>
              </a:solidFill>
              <a:effectLst/>
              <a:uFillTx/>
              <a:latin typeface="Times New Roman"/>
            </a:endParaRPr>
          </a:p>
        </p:txBody>
      </p:sp>
      <p:sp>
        <p:nvSpPr>
          <p:cNvPr id="90" name="Content Placeholder 6"/>
          <p:cNvSpPr/>
          <p:nvPr/>
        </p:nvSpPr>
        <p:spPr>
          <a:xfrm>
            <a:off x="49320" y="2054160"/>
            <a:ext cx="3127680" cy="4350960"/>
          </a:xfrm>
          <a:prstGeom prst="rect">
            <a:avLst/>
          </a:prstGeom>
          <a:solidFill>
            <a:schemeClr val="bg1"/>
          </a:solidFill>
          <a:ln w="12700">
            <a:noFill/>
          </a:ln>
        </p:spPr>
        <p:style>
          <a:lnRef idx="0"/>
          <a:fillRef idx="0"/>
          <a:effectRef idx="0"/>
          <a:fontRef idx="minor"/>
        </p:style>
        <p:txBody>
          <a:bodyPr lIns="45720" rIns="45720" tIns="45000" bIns="45000" anchor="t">
            <a:normAutofit/>
          </a:bodyPr>
          <a:p>
            <a:pPr defTabSz="457200">
              <a:lnSpc>
                <a:spcPct val="100000"/>
              </a:lnSpc>
              <a:spcBef>
                <a:spcPts val="1599"/>
              </a:spcBef>
              <a:tabLst>
                <a:tab algn="l" pos="0"/>
              </a:tabLst>
            </a:pPr>
            <a:r>
              <a:rPr b="1" lang="en-US" sz="2000" strike="noStrike" u="none">
                <a:solidFill>
                  <a:srgbClr val="1f2328"/>
                </a:solidFill>
                <a:effectLst/>
                <a:uFillTx/>
                <a:latin typeface="Helvetica Neue"/>
                <a:ea typeface="Helvetica Neue"/>
              </a:rPr>
              <a:t>General Tips</a:t>
            </a:r>
            <a:endParaRPr b="0" lang="en-US" sz="2000" strike="noStrike" u="none">
              <a:solidFill>
                <a:srgbClr val="000000"/>
              </a:solidFill>
              <a:effectLst/>
              <a:uFillTx/>
              <a:latin typeface="Arial"/>
            </a:endParaRPr>
          </a:p>
          <a:p>
            <a:pPr defTabSz="457200">
              <a:lnSpc>
                <a:spcPct val="100000"/>
              </a:lnSpc>
              <a:tabLst>
                <a:tab algn="l" pos="0"/>
              </a:tabLst>
            </a:pP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1f2328"/>
                </a:solidFill>
                <a:effectLst/>
                <a:uFillTx/>
                <a:latin typeface="Arial"/>
                <a:ea typeface="Arial"/>
              </a:rPr>
              <a:t>Check for Accuracy</a:t>
            </a: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0433ff"/>
                </a:solidFill>
                <a:effectLst/>
                <a:uFillTx/>
                <a:latin typeface="Arial"/>
                <a:ea typeface="Arial"/>
              </a:rPr>
              <a:t>Be Specific</a:t>
            </a: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ff9300"/>
                </a:solidFill>
                <a:effectLst/>
                <a:uFillTx/>
                <a:latin typeface="Arial"/>
                <a:ea typeface="Arial"/>
              </a:rPr>
              <a:t>Iterate and Refine</a:t>
            </a: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ff40ff"/>
                </a:solidFill>
                <a:effectLst/>
                <a:uFillTx/>
                <a:latin typeface="Arial"/>
                <a:ea typeface="Arial"/>
              </a:rPr>
              <a:t>Provide Context</a:t>
            </a: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1f2328"/>
                </a:solidFill>
                <a:effectLst/>
                <a:uFillTx/>
                <a:latin typeface="Arial"/>
                <a:ea typeface="Arial"/>
              </a:rPr>
              <a:t>Use Multiple Services</a:t>
            </a: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942192"/>
                </a:solidFill>
                <a:effectLst/>
                <a:uFillTx/>
                <a:latin typeface="Arial"/>
                <a:ea typeface="Arial"/>
              </a:rPr>
              <a:t>Remind AI of Constraints</a:t>
            </a: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1f2328"/>
                </a:solidFill>
                <a:effectLst/>
                <a:uFillTx/>
                <a:latin typeface="Arial"/>
                <a:ea typeface="Arial"/>
              </a:rPr>
              <a:t>Make Templates</a:t>
            </a:r>
            <a:endParaRPr b="0" lang="en-US"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1" name="PlaceHolder 1"/>
          <p:cNvSpPr>
            <a:spLocks noGrp="1"/>
          </p:cNvSpPr>
          <p:nvPr>
            <p:ph type="title"/>
          </p:nvPr>
        </p:nvSpPr>
        <p:spPr>
          <a:xfrm>
            <a:off x="1480320" y="365040"/>
            <a:ext cx="9873000" cy="1325160"/>
          </a:xfrm>
          <a:prstGeom prst="rect">
            <a:avLst/>
          </a:prstGeom>
          <a:noFill/>
          <a:ln w="12600">
            <a:noFill/>
          </a:ln>
        </p:spPr>
        <p:txBody>
          <a:bodyPr lIns="45720" rIns="45720" tIns="45000" bIns="45000" anchor="ctr">
            <a:noAutofit/>
          </a:bodyPr>
          <a:p>
            <a:pPr indent="0" algn="ctr" defTabSz="914400">
              <a:lnSpc>
                <a:spcPct val="90000"/>
              </a:lnSpc>
              <a:buNone/>
              <a:tabLst>
                <a:tab algn="l" pos="0"/>
              </a:tabLst>
            </a:pPr>
            <a:r>
              <a:rPr b="1" lang="en-US" sz="4400" strike="noStrike" u="none">
                <a:solidFill>
                  <a:srgbClr val="000000"/>
                </a:solidFill>
                <a:effectLst/>
                <a:uFillTx/>
                <a:latin typeface="Arial"/>
                <a:ea typeface="Arial"/>
              </a:rPr>
              <a:t>Best Practices for Generating AI Content</a:t>
            </a:r>
            <a:endParaRPr b="0" lang="en-US" sz="4400" strike="noStrike" u="none">
              <a:solidFill>
                <a:srgbClr val="000000"/>
              </a:solidFill>
              <a:effectLst/>
              <a:uFillTx/>
              <a:latin typeface="Calibri"/>
            </a:endParaRPr>
          </a:p>
        </p:txBody>
      </p:sp>
      <p:sp>
        <p:nvSpPr>
          <p:cNvPr id="92" name="PlaceHolder 2"/>
          <p:cNvSpPr>
            <a:spLocks noGrp="1"/>
          </p:cNvSpPr>
          <p:nvPr>
            <p:ph/>
          </p:nvPr>
        </p:nvSpPr>
        <p:spPr>
          <a:xfrm>
            <a:off x="3177360" y="1817640"/>
            <a:ext cx="8851680" cy="5214600"/>
          </a:xfrm>
          <a:prstGeom prst="rect">
            <a:avLst/>
          </a:prstGeom>
          <a:noFill/>
          <a:ln w="12600">
            <a:noFill/>
          </a:ln>
        </p:spPr>
        <p:txBody>
          <a:bodyPr lIns="45720" rIns="45720" tIns="45000" bIns="45000" anchor="t">
            <a:noAutofit/>
          </a:bodyPr>
          <a:p>
            <a:pPr marL="457200" indent="-317520" defTabSz="457200">
              <a:lnSpc>
                <a:spcPct val="100000"/>
              </a:lnSpc>
              <a:buClr>
                <a:srgbClr val="1f2328"/>
              </a:buClr>
              <a:buFont typeface="TimesNewRomanPSMT"/>
              <a:buAutoNum type="arabicPeriod"/>
            </a:pPr>
            <a:r>
              <a:rPr b="1" lang="en-US" sz="1800" strike="noStrike" u="none">
                <a:solidFill>
                  <a:srgbClr val="1f2328"/>
                </a:solidFill>
                <a:effectLst/>
                <a:uFillTx/>
                <a:latin typeface="Arial"/>
                <a:ea typeface="Arial"/>
              </a:rPr>
              <a:t>Check for Accuracy</a:t>
            </a:r>
            <a:r>
              <a:rPr b="0" lang="en-US" sz="1800" strike="noStrike" u="none">
                <a:solidFill>
                  <a:srgbClr val="1f2328"/>
                </a:solidFill>
                <a:effectLst/>
                <a:uFillTx/>
                <a:latin typeface="Helvetica Neue"/>
                <a:ea typeface="Helvetica Neue"/>
              </a:rPr>
              <a:t>: Always review AI-generated content for factual accuracy and relevance.</a:t>
            </a:r>
            <a:endParaRPr b="0" lang="en-US" sz="1800" strike="noStrike" u="none">
              <a:solidFill>
                <a:srgbClr val="000000"/>
              </a:solidFill>
              <a:effectLst/>
              <a:uFillTx/>
              <a:latin typeface="Calibri"/>
            </a:endParaRPr>
          </a:p>
          <a:p>
            <a:pPr marL="457200" indent="-317520" defTabSz="457200">
              <a:lnSpc>
                <a:spcPct val="100000"/>
              </a:lnSpc>
              <a:buClr>
                <a:srgbClr val="1f2328"/>
              </a:buClr>
              <a:buFont typeface="TimesNewRomanPSMT"/>
              <a:buAutoNum type="arabicPeriod"/>
            </a:pPr>
            <a:r>
              <a:rPr b="1" lang="en-US" sz="1800" strike="noStrike" u="none">
                <a:solidFill>
                  <a:srgbClr val="1f2328"/>
                </a:solidFill>
                <a:effectLst/>
                <a:uFillTx/>
                <a:latin typeface="Arial"/>
                <a:ea typeface="Arial"/>
              </a:rPr>
              <a:t>Be Specific</a:t>
            </a:r>
            <a:r>
              <a:rPr b="0" lang="en-US" sz="1800" strike="noStrike" u="none">
                <a:solidFill>
                  <a:srgbClr val="1f2328"/>
                </a:solidFill>
                <a:effectLst/>
                <a:uFillTx/>
                <a:latin typeface="Helvetica Neue"/>
                <a:ea typeface="Helvetica Neue"/>
              </a:rPr>
              <a:t>: Clearly define the content type, audience, and purpose when prompting the AI.</a:t>
            </a:r>
            <a:endParaRPr b="0" lang="en-US" sz="1800" strike="noStrike" u="none">
              <a:solidFill>
                <a:srgbClr val="000000"/>
              </a:solidFill>
              <a:effectLst/>
              <a:uFillTx/>
              <a:latin typeface="Calibri"/>
            </a:endParaRPr>
          </a:p>
          <a:p>
            <a:pPr marL="457200" indent="-317520" defTabSz="457200">
              <a:lnSpc>
                <a:spcPct val="100000"/>
              </a:lnSpc>
              <a:buClr>
                <a:srgbClr val="1f2328"/>
              </a:buClr>
              <a:buFont typeface="TimesNewRomanPSMT"/>
              <a:buAutoNum type="arabicPeriod"/>
            </a:pPr>
            <a:r>
              <a:rPr b="1" lang="en-US" sz="1800" strike="noStrike" u="none">
                <a:solidFill>
                  <a:srgbClr val="1f2328"/>
                </a:solidFill>
                <a:effectLst/>
                <a:uFillTx/>
                <a:latin typeface="Arial"/>
                <a:ea typeface="Arial"/>
              </a:rPr>
              <a:t>Iterate and Refine</a:t>
            </a:r>
            <a:r>
              <a:rPr b="0" lang="en-US" sz="1800" strike="noStrike" u="none">
                <a:solidFill>
                  <a:srgbClr val="1f2328"/>
                </a:solidFill>
                <a:effectLst/>
                <a:uFillTx/>
                <a:latin typeface="Helvetica Neue"/>
                <a:ea typeface="Helvetica Neue"/>
              </a:rPr>
              <a:t>: Use iterative prompts to refine the generated content. Start broad and narrow down specifics.</a:t>
            </a:r>
            <a:endParaRPr b="0" lang="en-US" sz="1800" strike="noStrike" u="none">
              <a:solidFill>
                <a:srgbClr val="000000"/>
              </a:solidFill>
              <a:effectLst/>
              <a:uFillTx/>
              <a:latin typeface="Calibri"/>
            </a:endParaRPr>
          </a:p>
          <a:p>
            <a:pPr marL="457200" indent="0" defTabSz="457200">
              <a:lnSpc>
                <a:spcPct val="100000"/>
              </a:lnSpc>
              <a:buNone/>
            </a:pPr>
            <a:endParaRPr b="0" lang="en-US" sz="1800" strike="noStrike" u="none">
              <a:solidFill>
                <a:srgbClr val="000000"/>
              </a:solidFill>
              <a:effectLst/>
              <a:uFillTx/>
              <a:latin typeface="Calibri"/>
            </a:endParaRPr>
          </a:p>
        </p:txBody>
      </p:sp>
      <p:sp>
        <p:nvSpPr>
          <p:cNvPr id="93" name="PlaceHolder 3"/>
          <p:cNvSpPr>
            <a:spLocks noGrp="1"/>
          </p:cNvSpPr>
          <p:nvPr>
            <p:ph type="sldNum" idx="22"/>
          </p:nvPr>
        </p:nvSpPr>
        <p:spPr>
          <a:xfrm>
            <a:off x="11172240" y="6414840"/>
            <a:ext cx="181080" cy="248040"/>
          </a:xfrm>
          <a:prstGeom prst="rect">
            <a:avLst/>
          </a:prstGeom>
          <a:noFill/>
          <a:ln w="12600">
            <a:noFill/>
          </a:ln>
        </p:spPr>
        <p:txBody>
          <a:bodyPr lIns="45720" rIns="45720" tIns="45000" bIns="45000" anchor="ctr">
            <a:noAutofit/>
          </a:bodyPr>
          <a:lstStyle>
            <a:lvl1pPr indent="0" algn="r" defTabSz="914400">
              <a:lnSpc>
                <a:spcPct val="100000"/>
              </a:lnSpc>
              <a:buNone/>
              <a:tabLst>
                <a:tab algn="l" pos="0"/>
              </a:tabLst>
              <a:defRPr b="0" lang="en-US" sz="1200" strike="noStrike" u="none">
                <a:solidFill>
                  <a:srgbClr val="888888"/>
                </a:solidFill>
                <a:effectLst/>
                <a:uFillTx/>
                <a:latin typeface="Calibri"/>
                <a:ea typeface="Calibri"/>
              </a:defRPr>
            </a:lvl1pPr>
          </a:lstStyle>
          <a:p>
            <a:pPr indent="0" algn="r" defTabSz="914400">
              <a:lnSpc>
                <a:spcPct val="100000"/>
              </a:lnSpc>
              <a:buNone/>
              <a:tabLst>
                <a:tab algn="l" pos="0"/>
              </a:tabLst>
            </a:pPr>
            <a:fld id="{79529863-C11F-4AB0-B576-AE8B08AC3994}" type="slidenum">
              <a:rPr b="0" lang="en-US" sz="1200" strike="noStrike" u="none">
                <a:solidFill>
                  <a:srgbClr val="888888"/>
                </a:solidFill>
                <a:effectLst/>
                <a:uFillTx/>
                <a:latin typeface="Calibri"/>
                <a:ea typeface="Calibri"/>
              </a:rPr>
              <a:t>&lt;number&gt;</a:t>
            </a:fld>
            <a:endParaRPr b="0" lang="en-US" sz="1200" strike="noStrike" u="none">
              <a:solidFill>
                <a:srgbClr val="000000"/>
              </a:solidFill>
              <a:effectLst/>
              <a:uFillTx/>
              <a:latin typeface="Times New Roman"/>
            </a:endParaRPr>
          </a:p>
        </p:txBody>
      </p:sp>
      <p:sp>
        <p:nvSpPr>
          <p:cNvPr id="94" name="Content Placeholder 8"/>
          <p:cNvSpPr/>
          <p:nvPr/>
        </p:nvSpPr>
        <p:spPr>
          <a:xfrm>
            <a:off x="49320" y="2054160"/>
            <a:ext cx="3127680" cy="4350960"/>
          </a:xfrm>
          <a:prstGeom prst="rect">
            <a:avLst/>
          </a:prstGeom>
          <a:solidFill>
            <a:schemeClr val="bg1"/>
          </a:solidFill>
          <a:ln w="12700">
            <a:noFill/>
          </a:ln>
        </p:spPr>
        <p:style>
          <a:lnRef idx="0"/>
          <a:fillRef idx="0"/>
          <a:effectRef idx="0"/>
          <a:fontRef idx="minor"/>
        </p:style>
        <p:txBody>
          <a:bodyPr lIns="45720" rIns="45720" tIns="45000" bIns="45000" anchor="t">
            <a:normAutofit/>
          </a:bodyPr>
          <a:p>
            <a:pPr defTabSz="457200">
              <a:lnSpc>
                <a:spcPct val="100000"/>
              </a:lnSpc>
              <a:spcBef>
                <a:spcPts val="1599"/>
              </a:spcBef>
              <a:tabLst>
                <a:tab algn="l" pos="0"/>
              </a:tabLst>
            </a:pPr>
            <a:r>
              <a:rPr b="1" lang="en-US" sz="2000" strike="noStrike" u="none">
                <a:solidFill>
                  <a:srgbClr val="1f2328"/>
                </a:solidFill>
                <a:effectLst/>
                <a:uFillTx/>
                <a:latin typeface="Helvetica Neue"/>
                <a:ea typeface="Helvetica Neue"/>
              </a:rPr>
              <a:t>General Tips</a:t>
            </a:r>
            <a:endParaRPr b="0" lang="en-US" sz="2000" strike="noStrike" u="none">
              <a:solidFill>
                <a:srgbClr val="000000"/>
              </a:solidFill>
              <a:effectLst/>
              <a:uFillTx/>
              <a:latin typeface="Arial"/>
            </a:endParaRPr>
          </a:p>
          <a:p>
            <a:pPr defTabSz="457200">
              <a:lnSpc>
                <a:spcPct val="100000"/>
              </a:lnSpc>
              <a:tabLst>
                <a:tab algn="l" pos="0"/>
              </a:tabLst>
            </a:pP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1f2328"/>
                </a:solidFill>
                <a:effectLst/>
                <a:uFillTx/>
                <a:latin typeface="Arial"/>
                <a:ea typeface="Arial"/>
              </a:rPr>
              <a:t>Check for Accuracy</a:t>
            </a: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0433ff"/>
                </a:solidFill>
                <a:effectLst/>
                <a:uFillTx/>
                <a:latin typeface="Arial"/>
                <a:ea typeface="Arial"/>
              </a:rPr>
              <a:t>Be Specific</a:t>
            </a: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ff9300"/>
                </a:solidFill>
                <a:effectLst/>
                <a:uFillTx/>
                <a:latin typeface="Arial"/>
                <a:ea typeface="Arial"/>
              </a:rPr>
              <a:t>Iterate and Refine</a:t>
            </a: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ff40ff"/>
                </a:solidFill>
                <a:effectLst/>
                <a:uFillTx/>
                <a:latin typeface="Arial"/>
                <a:ea typeface="Arial"/>
              </a:rPr>
              <a:t>Provide Context</a:t>
            </a: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1f2328"/>
                </a:solidFill>
                <a:effectLst/>
                <a:uFillTx/>
                <a:latin typeface="Arial"/>
                <a:ea typeface="Arial"/>
              </a:rPr>
              <a:t>Use Multiple Services</a:t>
            </a: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942192"/>
                </a:solidFill>
                <a:effectLst/>
                <a:uFillTx/>
                <a:latin typeface="Arial"/>
                <a:ea typeface="Arial"/>
              </a:rPr>
              <a:t>Remind AI of Constraints</a:t>
            </a: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1f2328"/>
                </a:solidFill>
                <a:effectLst/>
                <a:uFillTx/>
                <a:latin typeface="Arial"/>
                <a:ea typeface="Arial"/>
              </a:rPr>
              <a:t>Make Templates</a:t>
            </a:r>
            <a:endParaRPr b="0" lang="en-US"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5" name="PlaceHolder 1"/>
          <p:cNvSpPr>
            <a:spLocks noGrp="1"/>
          </p:cNvSpPr>
          <p:nvPr>
            <p:ph type="title"/>
          </p:nvPr>
        </p:nvSpPr>
        <p:spPr>
          <a:xfrm>
            <a:off x="1480320" y="365040"/>
            <a:ext cx="9873000" cy="1325160"/>
          </a:xfrm>
          <a:prstGeom prst="rect">
            <a:avLst/>
          </a:prstGeom>
          <a:noFill/>
          <a:ln w="12600">
            <a:noFill/>
          </a:ln>
        </p:spPr>
        <p:txBody>
          <a:bodyPr lIns="45720" rIns="45720" tIns="45000" bIns="45000" anchor="ctr">
            <a:noAutofit/>
          </a:bodyPr>
          <a:p>
            <a:pPr indent="0" algn="ctr" defTabSz="914400">
              <a:lnSpc>
                <a:spcPct val="90000"/>
              </a:lnSpc>
              <a:buNone/>
              <a:tabLst>
                <a:tab algn="l" pos="0"/>
              </a:tabLst>
            </a:pPr>
            <a:r>
              <a:rPr b="1" lang="en-US" sz="4400" strike="noStrike" u="none">
                <a:solidFill>
                  <a:srgbClr val="000000"/>
                </a:solidFill>
                <a:effectLst/>
                <a:uFillTx/>
                <a:latin typeface="Arial"/>
                <a:ea typeface="Arial"/>
              </a:rPr>
              <a:t>Best Practices for Generating AI Content</a:t>
            </a:r>
            <a:endParaRPr b="0" lang="en-US" sz="4400" strike="noStrike" u="none">
              <a:solidFill>
                <a:srgbClr val="000000"/>
              </a:solidFill>
              <a:effectLst/>
              <a:uFillTx/>
              <a:latin typeface="Calibri"/>
            </a:endParaRPr>
          </a:p>
        </p:txBody>
      </p:sp>
      <p:sp>
        <p:nvSpPr>
          <p:cNvPr id="96" name="PlaceHolder 2"/>
          <p:cNvSpPr>
            <a:spLocks noGrp="1"/>
          </p:cNvSpPr>
          <p:nvPr>
            <p:ph/>
          </p:nvPr>
        </p:nvSpPr>
        <p:spPr>
          <a:xfrm>
            <a:off x="3177360" y="1817640"/>
            <a:ext cx="8851680" cy="5214600"/>
          </a:xfrm>
          <a:prstGeom prst="rect">
            <a:avLst/>
          </a:prstGeom>
          <a:noFill/>
          <a:ln w="12600">
            <a:noFill/>
          </a:ln>
        </p:spPr>
        <p:txBody>
          <a:bodyPr lIns="45720" rIns="45720" tIns="45000" bIns="45000" anchor="t">
            <a:noAutofit/>
          </a:bodyPr>
          <a:p>
            <a:pPr marL="457200" indent="-317520" defTabSz="457200">
              <a:lnSpc>
                <a:spcPct val="100000"/>
              </a:lnSpc>
              <a:buClr>
                <a:srgbClr val="1f2328"/>
              </a:buClr>
              <a:buFont typeface="TimesNewRomanPSMT"/>
              <a:buAutoNum type="arabicPeriod"/>
            </a:pPr>
            <a:r>
              <a:rPr b="1" lang="en-US" sz="1800" strike="noStrike" u="none">
                <a:solidFill>
                  <a:srgbClr val="1f2328"/>
                </a:solidFill>
                <a:effectLst/>
                <a:uFillTx/>
                <a:latin typeface="Arial"/>
                <a:ea typeface="Arial"/>
              </a:rPr>
              <a:t>Check for Accuracy</a:t>
            </a:r>
            <a:r>
              <a:rPr b="0" lang="en-US" sz="1800" strike="noStrike" u="none">
                <a:solidFill>
                  <a:srgbClr val="1f2328"/>
                </a:solidFill>
                <a:effectLst/>
                <a:uFillTx/>
                <a:latin typeface="Helvetica Neue"/>
                <a:ea typeface="Helvetica Neue"/>
              </a:rPr>
              <a:t>: Always review AI-generated content for factual accuracy and relevance.</a:t>
            </a:r>
            <a:endParaRPr b="0" lang="en-US" sz="1800" strike="noStrike" u="none">
              <a:solidFill>
                <a:srgbClr val="000000"/>
              </a:solidFill>
              <a:effectLst/>
              <a:uFillTx/>
              <a:latin typeface="Calibri"/>
            </a:endParaRPr>
          </a:p>
          <a:p>
            <a:pPr marL="457200" indent="-317520" defTabSz="457200">
              <a:lnSpc>
                <a:spcPct val="100000"/>
              </a:lnSpc>
              <a:buClr>
                <a:srgbClr val="1f2328"/>
              </a:buClr>
              <a:buFont typeface="TimesNewRomanPSMT"/>
              <a:buAutoNum type="arabicPeriod"/>
            </a:pPr>
            <a:r>
              <a:rPr b="1" lang="en-US" sz="1800" strike="noStrike" u="none">
                <a:solidFill>
                  <a:srgbClr val="1f2328"/>
                </a:solidFill>
                <a:effectLst/>
                <a:uFillTx/>
                <a:latin typeface="Arial"/>
                <a:ea typeface="Arial"/>
              </a:rPr>
              <a:t>Be Specific</a:t>
            </a:r>
            <a:r>
              <a:rPr b="0" lang="en-US" sz="1800" strike="noStrike" u="none">
                <a:solidFill>
                  <a:srgbClr val="1f2328"/>
                </a:solidFill>
                <a:effectLst/>
                <a:uFillTx/>
                <a:latin typeface="Helvetica Neue"/>
                <a:ea typeface="Helvetica Neue"/>
              </a:rPr>
              <a:t>: Clearly define the content type, audience, and purpose when prompting the AI.</a:t>
            </a:r>
            <a:endParaRPr b="0" lang="en-US" sz="1800" strike="noStrike" u="none">
              <a:solidFill>
                <a:srgbClr val="000000"/>
              </a:solidFill>
              <a:effectLst/>
              <a:uFillTx/>
              <a:latin typeface="Calibri"/>
            </a:endParaRPr>
          </a:p>
          <a:p>
            <a:pPr marL="457200" indent="-317520" defTabSz="457200">
              <a:lnSpc>
                <a:spcPct val="100000"/>
              </a:lnSpc>
              <a:buClr>
                <a:srgbClr val="1f2328"/>
              </a:buClr>
              <a:buFont typeface="TimesNewRomanPSMT"/>
              <a:buAutoNum type="arabicPeriod"/>
            </a:pPr>
            <a:r>
              <a:rPr b="1" lang="en-US" sz="1800" strike="noStrike" u="none">
                <a:solidFill>
                  <a:srgbClr val="1f2328"/>
                </a:solidFill>
                <a:effectLst/>
                <a:uFillTx/>
                <a:latin typeface="Arial"/>
                <a:ea typeface="Arial"/>
              </a:rPr>
              <a:t>Iterate and Refine</a:t>
            </a:r>
            <a:r>
              <a:rPr b="0" lang="en-US" sz="1800" strike="noStrike" u="none">
                <a:solidFill>
                  <a:srgbClr val="1f2328"/>
                </a:solidFill>
                <a:effectLst/>
                <a:uFillTx/>
                <a:latin typeface="Helvetica Neue"/>
                <a:ea typeface="Helvetica Neue"/>
              </a:rPr>
              <a:t>: Use iterative prompts to refine the generated content. Start broad and narrow down specifics.</a:t>
            </a:r>
            <a:endParaRPr b="0" lang="en-US" sz="1800" strike="noStrike" u="none">
              <a:solidFill>
                <a:srgbClr val="000000"/>
              </a:solidFill>
              <a:effectLst/>
              <a:uFillTx/>
              <a:latin typeface="Calibri"/>
            </a:endParaRPr>
          </a:p>
          <a:p>
            <a:pPr marL="457200" indent="-317520" defTabSz="457200">
              <a:lnSpc>
                <a:spcPct val="100000"/>
              </a:lnSpc>
              <a:buClr>
                <a:srgbClr val="1f2328"/>
              </a:buClr>
              <a:buFont typeface="TimesNewRomanPSMT"/>
              <a:buAutoNum type="arabicPeriod"/>
            </a:pPr>
            <a:r>
              <a:rPr b="1" lang="en-US" sz="1800" strike="noStrike" u="none">
                <a:solidFill>
                  <a:srgbClr val="1f2328"/>
                </a:solidFill>
                <a:effectLst/>
                <a:uFillTx/>
                <a:latin typeface="Arial"/>
                <a:ea typeface="Arial"/>
              </a:rPr>
              <a:t>Provide Context</a:t>
            </a:r>
            <a:r>
              <a:rPr b="0" lang="en-US" sz="1800" strike="noStrike" u="none">
                <a:solidFill>
                  <a:srgbClr val="1f2328"/>
                </a:solidFill>
                <a:effectLst/>
                <a:uFillTx/>
                <a:latin typeface="Helvetica Neue"/>
                <a:ea typeface="Helvetica Neue"/>
              </a:rPr>
              <a:t>: Give the AI relevant context to generate more accurate and relevant content.</a:t>
            </a:r>
            <a:endParaRPr b="0" lang="en-US" sz="1800" strike="noStrike" u="none">
              <a:solidFill>
                <a:srgbClr val="000000"/>
              </a:solidFill>
              <a:effectLst/>
              <a:uFillTx/>
              <a:latin typeface="Calibri"/>
            </a:endParaRPr>
          </a:p>
          <a:p>
            <a:pPr marL="457200" indent="0" defTabSz="457200">
              <a:lnSpc>
                <a:spcPct val="100000"/>
              </a:lnSpc>
              <a:buNone/>
            </a:pPr>
            <a:endParaRPr b="0" lang="en-US" sz="1800" strike="noStrike" u="none">
              <a:solidFill>
                <a:srgbClr val="000000"/>
              </a:solidFill>
              <a:effectLst/>
              <a:uFillTx/>
              <a:latin typeface="Calibri"/>
            </a:endParaRPr>
          </a:p>
        </p:txBody>
      </p:sp>
      <p:sp>
        <p:nvSpPr>
          <p:cNvPr id="97" name="PlaceHolder 3"/>
          <p:cNvSpPr>
            <a:spLocks noGrp="1"/>
          </p:cNvSpPr>
          <p:nvPr>
            <p:ph type="sldNum" idx="23"/>
          </p:nvPr>
        </p:nvSpPr>
        <p:spPr>
          <a:xfrm>
            <a:off x="11172240" y="6414840"/>
            <a:ext cx="181080" cy="248040"/>
          </a:xfrm>
          <a:prstGeom prst="rect">
            <a:avLst/>
          </a:prstGeom>
          <a:noFill/>
          <a:ln w="12600">
            <a:noFill/>
          </a:ln>
        </p:spPr>
        <p:txBody>
          <a:bodyPr lIns="45720" rIns="45720" tIns="45000" bIns="45000" anchor="ctr">
            <a:noAutofit/>
          </a:bodyPr>
          <a:lstStyle>
            <a:lvl1pPr indent="0" algn="r" defTabSz="914400">
              <a:lnSpc>
                <a:spcPct val="100000"/>
              </a:lnSpc>
              <a:buNone/>
              <a:tabLst>
                <a:tab algn="l" pos="0"/>
              </a:tabLst>
              <a:defRPr b="0" lang="en-US" sz="1200" strike="noStrike" u="none">
                <a:solidFill>
                  <a:srgbClr val="888888"/>
                </a:solidFill>
                <a:effectLst/>
                <a:uFillTx/>
                <a:latin typeface="Calibri"/>
                <a:ea typeface="Calibri"/>
              </a:defRPr>
            </a:lvl1pPr>
          </a:lstStyle>
          <a:p>
            <a:pPr indent="0" algn="r" defTabSz="914400">
              <a:lnSpc>
                <a:spcPct val="100000"/>
              </a:lnSpc>
              <a:buNone/>
              <a:tabLst>
                <a:tab algn="l" pos="0"/>
              </a:tabLst>
            </a:pPr>
            <a:fld id="{6E5C6AA2-0D6C-4968-AB50-2A71F3D54F85}" type="slidenum">
              <a:rPr b="0" lang="en-US" sz="1200" strike="noStrike" u="none">
                <a:solidFill>
                  <a:srgbClr val="888888"/>
                </a:solidFill>
                <a:effectLst/>
                <a:uFillTx/>
                <a:latin typeface="Calibri"/>
                <a:ea typeface="Calibri"/>
              </a:rPr>
              <a:t>&lt;number&gt;</a:t>
            </a:fld>
            <a:endParaRPr b="0" lang="en-US" sz="1200" strike="noStrike" u="none">
              <a:solidFill>
                <a:srgbClr val="000000"/>
              </a:solidFill>
              <a:effectLst/>
              <a:uFillTx/>
              <a:latin typeface="Times New Roman"/>
            </a:endParaRPr>
          </a:p>
        </p:txBody>
      </p:sp>
      <p:sp>
        <p:nvSpPr>
          <p:cNvPr id="98" name="Content Placeholder 10"/>
          <p:cNvSpPr/>
          <p:nvPr/>
        </p:nvSpPr>
        <p:spPr>
          <a:xfrm>
            <a:off x="49320" y="2054160"/>
            <a:ext cx="3127680" cy="4350960"/>
          </a:xfrm>
          <a:prstGeom prst="rect">
            <a:avLst/>
          </a:prstGeom>
          <a:solidFill>
            <a:schemeClr val="bg1"/>
          </a:solidFill>
          <a:ln w="12700">
            <a:noFill/>
          </a:ln>
        </p:spPr>
        <p:style>
          <a:lnRef idx="0"/>
          <a:fillRef idx="0"/>
          <a:effectRef idx="0"/>
          <a:fontRef idx="minor"/>
        </p:style>
        <p:txBody>
          <a:bodyPr lIns="45720" rIns="45720" tIns="45000" bIns="45000" anchor="t">
            <a:normAutofit/>
          </a:bodyPr>
          <a:p>
            <a:pPr defTabSz="457200">
              <a:lnSpc>
                <a:spcPct val="100000"/>
              </a:lnSpc>
              <a:spcBef>
                <a:spcPts val="1599"/>
              </a:spcBef>
              <a:tabLst>
                <a:tab algn="l" pos="0"/>
              </a:tabLst>
            </a:pPr>
            <a:r>
              <a:rPr b="1" lang="en-US" sz="2000" strike="noStrike" u="none">
                <a:solidFill>
                  <a:srgbClr val="1f2328"/>
                </a:solidFill>
                <a:effectLst/>
                <a:uFillTx/>
                <a:latin typeface="Helvetica Neue"/>
                <a:ea typeface="Helvetica Neue"/>
              </a:rPr>
              <a:t>General Tips</a:t>
            </a:r>
            <a:endParaRPr b="0" lang="en-US" sz="2000" strike="noStrike" u="none">
              <a:solidFill>
                <a:srgbClr val="000000"/>
              </a:solidFill>
              <a:effectLst/>
              <a:uFillTx/>
              <a:latin typeface="Arial"/>
            </a:endParaRPr>
          </a:p>
          <a:p>
            <a:pPr defTabSz="457200">
              <a:lnSpc>
                <a:spcPct val="100000"/>
              </a:lnSpc>
              <a:tabLst>
                <a:tab algn="l" pos="0"/>
              </a:tabLst>
            </a:pP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1f2328"/>
                </a:solidFill>
                <a:effectLst/>
                <a:uFillTx/>
                <a:latin typeface="Arial"/>
                <a:ea typeface="Arial"/>
              </a:rPr>
              <a:t>Check for Accuracy</a:t>
            </a: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0433ff"/>
                </a:solidFill>
                <a:effectLst/>
                <a:uFillTx/>
                <a:latin typeface="Arial"/>
                <a:ea typeface="Arial"/>
              </a:rPr>
              <a:t>Be Specific</a:t>
            </a: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ff9300"/>
                </a:solidFill>
                <a:effectLst/>
                <a:uFillTx/>
                <a:latin typeface="Arial"/>
                <a:ea typeface="Arial"/>
              </a:rPr>
              <a:t>Iterate and Refine</a:t>
            </a: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ff40ff"/>
                </a:solidFill>
                <a:effectLst/>
                <a:uFillTx/>
                <a:latin typeface="Arial"/>
                <a:ea typeface="Arial"/>
              </a:rPr>
              <a:t>Provide Context</a:t>
            </a: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1f2328"/>
                </a:solidFill>
                <a:effectLst/>
                <a:uFillTx/>
                <a:latin typeface="Arial"/>
                <a:ea typeface="Arial"/>
              </a:rPr>
              <a:t>Use Multiple Services</a:t>
            </a: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942192"/>
                </a:solidFill>
                <a:effectLst/>
                <a:uFillTx/>
                <a:latin typeface="Arial"/>
                <a:ea typeface="Arial"/>
              </a:rPr>
              <a:t>Remind AI of Constraints</a:t>
            </a: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1f2328"/>
                </a:solidFill>
                <a:effectLst/>
                <a:uFillTx/>
                <a:latin typeface="Arial"/>
                <a:ea typeface="Arial"/>
              </a:rPr>
              <a:t>Make Templates</a:t>
            </a:r>
            <a:endParaRPr b="0" lang="en-US"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9" name="PlaceHolder 1"/>
          <p:cNvSpPr>
            <a:spLocks noGrp="1"/>
          </p:cNvSpPr>
          <p:nvPr>
            <p:ph type="title"/>
          </p:nvPr>
        </p:nvSpPr>
        <p:spPr>
          <a:xfrm>
            <a:off x="1480320" y="365040"/>
            <a:ext cx="9873000" cy="1325160"/>
          </a:xfrm>
          <a:prstGeom prst="rect">
            <a:avLst/>
          </a:prstGeom>
          <a:noFill/>
          <a:ln w="12600">
            <a:noFill/>
          </a:ln>
        </p:spPr>
        <p:txBody>
          <a:bodyPr lIns="45720" rIns="45720" tIns="45000" bIns="45000" anchor="ctr">
            <a:noAutofit/>
          </a:bodyPr>
          <a:p>
            <a:pPr indent="0" algn="ctr" defTabSz="914400">
              <a:lnSpc>
                <a:spcPct val="90000"/>
              </a:lnSpc>
              <a:buNone/>
              <a:tabLst>
                <a:tab algn="l" pos="0"/>
              </a:tabLst>
            </a:pPr>
            <a:r>
              <a:rPr b="1" lang="en-US" sz="4400" strike="noStrike" u="none">
                <a:solidFill>
                  <a:srgbClr val="000000"/>
                </a:solidFill>
                <a:effectLst/>
                <a:uFillTx/>
                <a:latin typeface="Arial"/>
                <a:ea typeface="Arial"/>
              </a:rPr>
              <a:t>Best Practices for Generating AI Content</a:t>
            </a:r>
            <a:endParaRPr b="0" lang="en-US" sz="4400" strike="noStrike" u="none">
              <a:solidFill>
                <a:srgbClr val="000000"/>
              </a:solidFill>
              <a:effectLst/>
              <a:uFillTx/>
              <a:latin typeface="Calibri"/>
            </a:endParaRPr>
          </a:p>
        </p:txBody>
      </p:sp>
      <p:sp>
        <p:nvSpPr>
          <p:cNvPr id="100" name="PlaceHolder 2"/>
          <p:cNvSpPr>
            <a:spLocks noGrp="1"/>
          </p:cNvSpPr>
          <p:nvPr>
            <p:ph/>
          </p:nvPr>
        </p:nvSpPr>
        <p:spPr>
          <a:xfrm>
            <a:off x="3177360" y="1817640"/>
            <a:ext cx="8851680" cy="5214600"/>
          </a:xfrm>
          <a:prstGeom prst="rect">
            <a:avLst/>
          </a:prstGeom>
          <a:noFill/>
          <a:ln w="12600">
            <a:noFill/>
          </a:ln>
        </p:spPr>
        <p:txBody>
          <a:bodyPr lIns="45720" rIns="45720" tIns="45000" bIns="45000" anchor="t">
            <a:noAutofit/>
          </a:bodyPr>
          <a:p>
            <a:pPr marL="457200" indent="-317520" defTabSz="457200">
              <a:lnSpc>
                <a:spcPct val="100000"/>
              </a:lnSpc>
              <a:buClr>
                <a:srgbClr val="1f2328"/>
              </a:buClr>
              <a:buFont typeface="TimesNewRomanPSMT"/>
              <a:buAutoNum type="arabicPeriod"/>
            </a:pPr>
            <a:r>
              <a:rPr b="1" lang="en-US" sz="1800" strike="noStrike" u="none">
                <a:solidFill>
                  <a:srgbClr val="1f2328"/>
                </a:solidFill>
                <a:effectLst/>
                <a:uFillTx/>
                <a:latin typeface="Arial"/>
                <a:ea typeface="Arial"/>
              </a:rPr>
              <a:t>Check for Accuracy</a:t>
            </a:r>
            <a:r>
              <a:rPr b="0" lang="en-US" sz="1800" strike="noStrike" u="none">
                <a:solidFill>
                  <a:srgbClr val="1f2328"/>
                </a:solidFill>
                <a:effectLst/>
                <a:uFillTx/>
                <a:latin typeface="Helvetica Neue"/>
                <a:ea typeface="Helvetica Neue"/>
              </a:rPr>
              <a:t>: Always review AI-generated content for factual accuracy and relevance.</a:t>
            </a:r>
            <a:endParaRPr b="0" lang="en-US" sz="1800" strike="noStrike" u="none">
              <a:solidFill>
                <a:srgbClr val="000000"/>
              </a:solidFill>
              <a:effectLst/>
              <a:uFillTx/>
              <a:latin typeface="Calibri"/>
            </a:endParaRPr>
          </a:p>
          <a:p>
            <a:pPr marL="457200" indent="-317520" defTabSz="457200">
              <a:lnSpc>
                <a:spcPct val="100000"/>
              </a:lnSpc>
              <a:buClr>
                <a:srgbClr val="1f2328"/>
              </a:buClr>
              <a:buFont typeface="TimesNewRomanPSMT"/>
              <a:buAutoNum type="arabicPeriod"/>
            </a:pPr>
            <a:r>
              <a:rPr b="1" lang="en-US" sz="1800" strike="noStrike" u="none">
                <a:solidFill>
                  <a:srgbClr val="1f2328"/>
                </a:solidFill>
                <a:effectLst/>
                <a:uFillTx/>
                <a:latin typeface="Arial"/>
                <a:ea typeface="Arial"/>
              </a:rPr>
              <a:t>Be Specific</a:t>
            </a:r>
            <a:r>
              <a:rPr b="0" lang="en-US" sz="1800" strike="noStrike" u="none">
                <a:solidFill>
                  <a:srgbClr val="1f2328"/>
                </a:solidFill>
                <a:effectLst/>
                <a:uFillTx/>
                <a:latin typeface="Helvetica Neue"/>
                <a:ea typeface="Helvetica Neue"/>
              </a:rPr>
              <a:t>: Clearly define the content type, audience, and purpose when prompting the AI.</a:t>
            </a:r>
            <a:endParaRPr b="0" lang="en-US" sz="1800" strike="noStrike" u="none">
              <a:solidFill>
                <a:srgbClr val="000000"/>
              </a:solidFill>
              <a:effectLst/>
              <a:uFillTx/>
              <a:latin typeface="Calibri"/>
            </a:endParaRPr>
          </a:p>
          <a:p>
            <a:pPr marL="457200" indent="-317520" defTabSz="457200">
              <a:lnSpc>
                <a:spcPct val="100000"/>
              </a:lnSpc>
              <a:buClr>
                <a:srgbClr val="1f2328"/>
              </a:buClr>
              <a:buFont typeface="TimesNewRomanPSMT"/>
              <a:buAutoNum type="arabicPeriod"/>
            </a:pPr>
            <a:r>
              <a:rPr b="1" lang="en-US" sz="1800" strike="noStrike" u="none">
                <a:solidFill>
                  <a:srgbClr val="1f2328"/>
                </a:solidFill>
                <a:effectLst/>
                <a:uFillTx/>
                <a:latin typeface="Arial"/>
                <a:ea typeface="Arial"/>
              </a:rPr>
              <a:t>Iterate and Refine</a:t>
            </a:r>
            <a:r>
              <a:rPr b="0" lang="en-US" sz="1800" strike="noStrike" u="none">
                <a:solidFill>
                  <a:srgbClr val="1f2328"/>
                </a:solidFill>
                <a:effectLst/>
                <a:uFillTx/>
                <a:latin typeface="Helvetica Neue"/>
                <a:ea typeface="Helvetica Neue"/>
              </a:rPr>
              <a:t>: Use iterative prompts to refine the generated content. Start broad and narrow down specifics.</a:t>
            </a:r>
            <a:endParaRPr b="0" lang="en-US" sz="1800" strike="noStrike" u="none">
              <a:solidFill>
                <a:srgbClr val="000000"/>
              </a:solidFill>
              <a:effectLst/>
              <a:uFillTx/>
              <a:latin typeface="Calibri"/>
            </a:endParaRPr>
          </a:p>
          <a:p>
            <a:pPr marL="457200" indent="-317520" defTabSz="457200">
              <a:lnSpc>
                <a:spcPct val="100000"/>
              </a:lnSpc>
              <a:buClr>
                <a:srgbClr val="1f2328"/>
              </a:buClr>
              <a:buFont typeface="TimesNewRomanPSMT"/>
              <a:buAutoNum type="arabicPeriod"/>
            </a:pPr>
            <a:r>
              <a:rPr b="1" lang="en-US" sz="1800" strike="noStrike" u="none">
                <a:solidFill>
                  <a:srgbClr val="1f2328"/>
                </a:solidFill>
                <a:effectLst/>
                <a:uFillTx/>
                <a:latin typeface="Arial"/>
                <a:ea typeface="Arial"/>
              </a:rPr>
              <a:t>Provide Context</a:t>
            </a:r>
            <a:r>
              <a:rPr b="0" lang="en-US" sz="1800" strike="noStrike" u="none">
                <a:solidFill>
                  <a:srgbClr val="1f2328"/>
                </a:solidFill>
                <a:effectLst/>
                <a:uFillTx/>
                <a:latin typeface="Helvetica Neue"/>
                <a:ea typeface="Helvetica Neue"/>
              </a:rPr>
              <a:t>: Give the AI relevant context to generate more accurate and relevant content.</a:t>
            </a:r>
            <a:endParaRPr b="0" lang="en-US" sz="1800" strike="noStrike" u="none">
              <a:solidFill>
                <a:srgbClr val="000000"/>
              </a:solidFill>
              <a:effectLst/>
              <a:uFillTx/>
              <a:latin typeface="Calibri"/>
            </a:endParaRPr>
          </a:p>
          <a:p>
            <a:pPr marL="457200" indent="-317520" defTabSz="457200">
              <a:lnSpc>
                <a:spcPct val="100000"/>
              </a:lnSpc>
              <a:buClr>
                <a:srgbClr val="1f2328"/>
              </a:buClr>
              <a:buFont typeface="TimesNewRomanPSMT"/>
              <a:buAutoNum type="arabicPeriod"/>
            </a:pPr>
            <a:r>
              <a:rPr b="1" lang="en-US" sz="1800" strike="noStrike" u="none">
                <a:solidFill>
                  <a:srgbClr val="1f2328"/>
                </a:solidFill>
                <a:effectLst/>
                <a:uFillTx/>
                <a:latin typeface="Arial"/>
                <a:ea typeface="Arial"/>
              </a:rPr>
              <a:t>Use Multiple Services</a:t>
            </a:r>
            <a:r>
              <a:rPr b="0" lang="en-US" sz="1800" strike="noStrike" u="none">
                <a:solidFill>
                  <a:srgbClr val="1f2328"/>
                </a:solidFill>
                <a:effectLst/>
                <a:uFillTx/>
                <a:latin typeface="Helvetica Neue"/>
                <a:ea typeface="Helvetica Neue"/>
              </a:rPr>
              <a:t>: Use a combination of tools to leverage different strengths and capabilities, such as google searching for existing scripts or repositories, images, or prompts for AI to generate content or using a text generating model to build a better prompt for image generating.</a:t>
            </a:r>
            <a:endParaRPr b="0" lang="en-US" sz="1800" strike="noStrike" u="none">
              <a:solidFill>
                <a:srgbClr val="000000"/>
              </a:solidFill>
              <a:effectLst/>
              <a:uFillTx/>
              <a:latin typeface="Calibri"/>
            </a:endParaRPr>
          </a:p>
          <a:p>
            <a:pPr marL="457200" indent="0" defTabSz="457200">
              <a:lnSpc>
                <a:spcPct val="100000"/>
              </a:lnSpc>
              <a:buNone/>
            </a:pPr>
            <a:endParaRPr b="0" lang="en-US" sz="1800" strike="noStrike" u="none">
              <a:solidFill>
                <a:srgbClr val="000000"/>
              </a:solidFill>
              <a:effectLst/>
              <a:uFillTx/>
              <a:latin typeface="Calibri"/>
            </a:endParaRPr>
          </a:p>
        </p:txBody>
      </p:sp>
      <p:sp>
        <p:nvSpPr>
          <p:cNvPr id="101" name="PlaceHolder 3"/>
          <p:cNvSpPr>
            <a:spLocks noGrp="1"/>
          </p:cNvSpPr>
          <p:nvPr>
            <p:ph type="sldNum" idx="24"/>
          </p:nvPr>
        </p:nvSpPr>
        <p:spPr>
          <a:xfrm>
            <a:off x="11172240" y="6414840"/>
            <a:ext cx="181080" cy="248040"/>
          </a:xfrm>
          <a:prstGeom prst="rect">
            <a:avLst/>
          </a:prstGeom>
          <a:noFill/>
          <a:ln w="12600">
            <a:noFill/>
          </a:ln>
        </p:spPr>
        <p:txBody>
          <a:bodyPr lIns="45720" rIns="45720" tIns="45000" bIns="45000" anchor="ctr">
            <a:noAutofit/>
          </a:bodyPr>
          <a:lstStyle>
            <a:lvl1pPr indent="0" algn="r" defTabSz="914400">
              <a:lnSpc>
                <a:spcPct val="100000"/>
              </a:lnSpc>
              <a:buNone/>
              <a:tabLst>
                <a:tab algn="l" pos="0"/>
              </a:tabLst>
              <a:defRPr b="0" lang="en-US" sz="1200" strike="noStrike" u="none">
                <a:solidFill>
                  <a:srgbClr val="888888"/>
                </a:solidFill>
                <a:effectLst/>
                <a:uFillTx/>
                <a:latin typeface="Calibri"/>
                <a:ea typeface="Calibri"/>
              </a:defRPr>
            </a:lvl1pPr>
          </a:lstStyle>
          <a:p>
            <a:pPr indent="0" algn="r" defTabSz="914400">
              <a:lnSpc>
                <a:spcPct val="100000"/>
              </a:lnSpc>
              <a:buNone/>
              <a:tabLst>
                <a:tab algn="l" pos="0"/>
              </a:tabLst>
            </a:pPr>
            <a:fld id="{7C023D42-00D4-40BA-AD46-DE61D5F1C883}" type="slidenum">
              <a:rPr b="0" lang="en-US" sz="1200" strike="noStrike" u="none">
                <a:solidFill>
                  <a:srgbClr val="888888"/>
                </a:solidFill>
                <a:effectLst/>
                <a:uFillTx/>
                <a:latin typeface="Calibri"/>
                <a:ea typeface="Calibri"/>
              </a:rPr>
              <a:t>&lt;number&gt;</a:t>
            </a:fld>
            <a:endParaRPr b="0" lang="en-US" sz="1200" strike="noStrike" u="none">
              <a:solidFill>
                <a:srgbClr val="000000"/>
              </a:solidFill>
              <a:effectLst/>
              <a:uFillTx/>
              <a:latin typeface="Times New Roman"/>
            </a:endParaRPr>
          </a:p>
        </p:txBody>
      </p:sp>
      <p:sp>
        <p:nvSpPr>
          <p:cNvPr id="102" name="Content Placeholder 12"/>
          <p:cNvSpPr/>
          <p:nvPr/>
        </p:nvSpPr>
        <p:spPr>
          <a:xfrm>
            <a:off x="49320" y="2054160"/>
            <a:ext cx="3127680" cy="4350960"/>
          </a:xfrm>
          <a:prstGeom prst="rect">
            <a:avLst/>
          </a:prstGeom>
          <a:solidFill>
            <a:schemeClr val="bg1"/>
          </a:solidFill>
          <a:ln w="12700">
            <a:noFill/>
          </a:ln>
        </p:spPr>
        <p:style>
          <a:lnRef idx="0"/>
          <a:fillRef idx="0"/>
          <a:effectRef idx="0"/>
          <a:fontRef idx="minor"/>
        </p:style>
        <p:txBody>
          <a:bodyPr lIns="45720" rIns="45720" tIns="45000" bIns="45000" anchor="t">
            <a:normAutofit/>
          </a:bodyPr>
          <a:p>
            <a:pPr defTabSz="457200">
              <a:lnSpc>
                <a:spcPct val="100000"/>
              </a:lnSpc>
              <a:spcBef>
                <a:spcPts val="1599"/>
              </a:spcBef>
              <a:tabLst>
                <a:tab algn="l" pos="0"/>
              </a:tabLst>
            </a:pPr>
            <a:r>
              <a:rPr b="1" lang="en-US" sz="2000" strike="noStrike" u="none">
                <a:solidFill>
                  <a:srgbClr val="1f2328"/>
                </a:solidFill>
                <a:effectLst/>
                <a:uFillTx/>
                <a:latin typeface="Helvetica Neue"/>
                <a:ea typeface="Helvetica Neue"/>
              </a:rPr>
              <a:t>General Tips</a:t>
            </a:r>
            <a:endParaRPr b="0" lang="en-US" sz="2000" strike="noStrike" u="none">
              <a:solidFill>
                <a:srgbClr val="000000"/>
              </a:solidFill>
              <a:effectLst/>
              <a:uFillTx/>
              <a:latin typeface="Arial"/>
            </a:endParaRPr>
          </a:p>
          <a:p>
            <a:pPr defTabSz="457200">
              <a:lnSpc>
                <a:spcPct val="100000"/>
              </a:lnSpc>
              <a:tabLst>
                <a:tab algn="l" pos="0"/>
              </a:tabLst>
            </a:pP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1f2328"/>
                </a:solidFill>
                <a:effectLst/>
                <a:uFillTx/>
                <a:latin typeface="Arial"/>
                <a:ea typeface="Arial"/>
              </a:rPr>
              <a:t>Check for Accuracy</a:t>
            </a: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0433ff"/>
                </a:solidFill>
                <a:effectLst/>
                <a:uFillTx/>
                <a:latin typeface="Arial"/>
                <a:ea typeface="Arial"/>
              </a:rPr>
              <a:t>Be Specific</a:t>
            </a: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ff9300"/>
                </a:solidFill>
                <a:effectLst/>
                <a:uFillTx/>
                <a:latin typeface="Arial"/>
                <a:ea typeface="Arial"/>
              </a:rPr>
              <a:t>Iterate and Refine</a:t>
            </a: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ff40ff"/>
                </a:solidFill>
                <a:effectLst/>
                <a:uFillTx/>
                <a:latin typeface="Arial"/>
                <a:ea typeface="Arial"/>
              </a:rPr>
              <a:t>Provide Context</a:t>
            </a: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1f2328"/>
                </a:solidFill>
                <a:effectLst/>
                <a:uFillTx/>
                <a:latin typeface="Arial"/>
                <a:ea typeface="Arial"/>
              </a:rPr>
              <a:t>Use Multiple Services</a:t>
            </a: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942192"/>
                </a:solidFill>
                <a:effectLst/>
                <a:uFillTx/>
                <a:latin typeface="Arial"/>
                <a:ea typeface="Arial"/>
              </a:rPr>
              <a:t>Remind AI of Constraints</a:t>
            </a:r>
            <a:endParaRPr b="0" lang="en-US" sz="1600" strike="noStrike" u="none">
              <a:solidFill>
                <a:srgbClr val="000000"/>
              </a:solidFill>
              <a:effectLst/>
              <a:uFillTx/>
              <a:latin typeface="Arial"/>
            </a:endParaRPr>
          </a:p>
          <a:p>
            <a:pPr marL="457200" indent="-317520" defTabSz="457200">
              <a:lnSpc>
                <a:spcPct val="100000"/>
              </a:lnSpc>
              <a:buClr>
                <a:srgbClr val="1f2328"/>
              </a:buClr>
              <a:buFont typeface="TimesNewRomanPSMT"/>
              <a:buAutoNum type="arabicPeriod"/>
              <a:tabLst>
                <a:tab algn="l" pos="0"/>
              </a:tabLst>
            </a:pPr>
            <a:r>
              <a:rPr b="1" lang="en-US" sz="1600" strike="noStrike" u="none">
                <a:solidFill>
                  <a:srgbClr val="1f2328"/>
                </a:solidFill>
                <a:effectLst/>
                <a:uFillTx/>
                <a:latin typeface="Arial"/>
                <a:ea typeface="Arial"/>
              </a:rPr>
              <a:t>Make Templates</a:t>
            </a:r>
            <a:endParaRPr b="0" lang="en-US"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1_Custom Design">
  <a:themeElements>
    <a:clrScheme name="1_Custom Design">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1_Custom Design">
      <a:majorFont>
        <a:latin typeface="Arial" pitchFamily="0" charset="1"/>
        <a:ea typeface="Arial" pitchFamily="0" charset="1"/>
        <a:cs typeface="Arial"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1_Custom Design">
  <a:themeElements>
    <a:clrScheme name="1_Custom Design">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1_Custom Design">
      <a:majorFont>
        <a:latin typeface="Arial" pitchFamily="0" charset="1"/>
        <a:ea typeface="Arial" pitchFamily="0" charset="1"/>
        <a:cs typeface="Arial"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1_Custom Design">
  <a:themeElements>
    <a:clrScheme name="1_Custom Design">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1_Custom Design">
      <a:majorFont>
        <a:latin typeface="Arial" pitchFamily="0" charset="1"/>
        <a:ea typeface="Arial" pitchFamily="0" charset="1"/>
        <a:cs typeface="Arial"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1_Custom Design">
  <a:themeElements>
    <a:clrScheme name="1_Custom Design">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1_Custom Design">
      <a:majorFont>
        <a:latin typeface="Arial" pitchFamily="0" charset="1"/>
        <a:ea typeface="Arial" pitchFamily="0" charset="1"/>
        <a:cs typeface="Arial"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1_Custom Design">
  <a:themeElements>
    <a:clrScheme name="1_Custom Design">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1_Custom Design">
      <a:majorFont>
        <a:latin typeface="Arial" pitchFamily="0" charset="1"/>
        <a:ea typeface="Arial" pitchFamily="0" charset="1"/>
        <a:cs typeface="Arial"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1_Custom Design">
  <a:themeElements>
    <a:clrScheme name="1_Custom Design">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1_Custom Design">
      <a:majorFont>
        <a:latin typeface="Arial" pitchFamily="0" charset="1"/>
        <a:ea typeface="Arial" pitchFamily="0" charset="1"/>
        <a:cs typeface="Arial"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1_Custom Design">
  <a:themeElements>
    <a:clrScheme name="1_Custom Design">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1_Custom Design">
      <a:majorFont>
        <a:latin typeface="Arial" pitchFamily="0" charset="1"/>
        <a:ea typeface="Arial" pitchFamily="0" charset="1"/>
        <a:cs typeface="Arial"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1_Custom Design">
  <a:themeElements>
    <a:clrScheme name="1_Custom Design">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1_Custom Design">
      <a:majorFont>
        <a:latin typeface="Arial" pitchFamily="0" charset="1"/>
        <a:ea typeface="Arial" pitchFamily="0" charset="1"/>
        <a:cs typeface="Arial"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1_Custom Design">
  <a:themeElements>
    <a:clrScheme name="1_Custom Design">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1_Custom Design">
      <a:majorFont>
        <a:latin typeface="Arial" pitchFamily="0" charset="1"/>
        <a:ea typeface="Arial" pitchFamily="0" charset="1"/>
        <a:cs typeface="Arial"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1_Custom Design">
  <a:themeElements>
    <a:clrScheme name="1_Custom Design">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1_Custom Design">
      <a:majorFont>
        <a:latin typeface="Arial" pitchFamily="0" charset="1"/>
        <a:ea typeface="Arial" pitchFamily="0" charset="1"/>
        <a:cs typeface="Arial"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1_Custom Design">
  <a:themeElements>
    <a:clrScheme name="1_Custom Design">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1_Custom Design">
      <a:majorFont>
        <a:latin typeface="Arial" pitchFamily="0" charset="1"/>
        <a:ea typeface="Arial" pitchFamily="0" charset="1"/>
        <a:cs typeface="Arial"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1_Custom Design">
  <a:themeElements>
    <a:clrScheme name="1_Custom Design">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1_Custom Design">
      <a:majorFont>
        <a:latin typeface="Arial" pitchFamily="0" charset="1"/>
        <a:ea typeface="Arial" pitchFamily="0" charset="1"/>
        <a:cs typeface="Arial"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1_Custom Design">
  <a:themeElements>
    <a:clrScheme name="1_Custom Design">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1_Custom Design">
      <a:majorFont>
        <a:latin typeface="Arial" pitchFamily="0" charset="1"/>
        <a:ea typeface="Arial" pitchFamily="0" charset="1"/>
        <a:cs typeface="Arial"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3474</TotalTime>
  <Application>LibreOffice/25.2.0.3$MacOSX_AARCH64 LibreOffice_project/e1cf4a87eb02d755bce1a01209907ea5ddc8f069</Application>
  <AppVersion>15.0000</AppVersion>
  <Words>1036</Words>
  <Paragraphs>113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2025-02-21T20:05:37Z</dcterms:modified>
  <cp:revision>21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vt:i4>
  </property>
  <property fmtid="{D5CDD505-2E9C-101B-9397-08002B2CF9AE}" pid="3" name="PresentationFormat">
    <vt:lpwstr>Widescreen</vt:lpwstr>
  </property>
  <property fmtid="{D5CDD505-2E9C-101B-9397-08002B2CF9AE}" pid="4" name="Slides">
    <vt:i4>13</vt:i4>
  </property>
</Properties>
</file>