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Start by creating a slide master that is in English. As needed duplicate and translate slides into target language. Color English slides in Yellow and target language slides in white. </a:t>
            </a:r>
            <a:br/>
            <a:br/>
            <a:r>
              <a:t>The example below uses Spanish as a theoretical target language.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ody Level One…"/>
          <p:cNvSpPr txBox="1"/>
          <p:nvPr>
            <p:ph type="body" sz="half" idx="1"/>
          </p:nvPr>
        </p:nvSpPr>
        <p:spPr>
          <a:xfrm>
            <a:off x="375127" y="2963210"/>
            <a:ext cx="11441743" cy="1873120"/>
          </a:xfrm>
          <a:prstGeom prst="rect">
            <a:avLst/>
          </a:prstGeom>
          <a:ln w="63360">
            <a:solidFill>
              <a:srgbClr val="000000"/>
            </a:solidFill>
            <a:round/>
          </a:ln>
        </p:spPr>
        <p:txBody>
          <a:bodyPr lIns="44999" tIns="44999" rIns="44999" bIns="44999"/>
          <a:lstStyle>
            <a:lvl1pPr algn="ctr">
              <a:defRPr sz="6000"/>
            </a:lvl1pPr>
            <a:lvl2pPr marL="1028700" indent="-571500" algn="ctr">
              <a:defRPr sz="6000"/>
            </a:lvl2pPr>
            <a:lvl3pPr marL="1600200" indent="-685800" algn="ctr">
              <a:defRPr sz="6000"/>
            </a:lvl3pPr>
            <a:lvl4pPr marL="2133600" indent="-762000" algn="ctr">
              <a:defRPr sz="6000"/>
            </a:lvl4pPr>
            <a:lvl5pPr marL="2590800" indent="-762000" algn="ctr">
              <a:defRPr sz="6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ext Placeholder 5"/>
          <p:cNvSpPr/>
          <p:nvPr>
            <p:ph type="body" sz="quarter" idx="13"/>
          </p:nvPr>
        </p:nvSpPr>
        <p:spPr>
          <a:xfrm>
            <a:off x="2694545" y="103679"/>
            <a:ext cx="6802910" cy="58509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1514474" y="365125"/>
            <a:ext cx="9840914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1214440"/>
            <a:ext cx="3932239" cy="9001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243138"/>
            <a:ext cx="3932238" cy="36258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1171574"/>
            <a:ext cx="3932239" cy="115728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328861"/>
            <a:ext cx="3932239" cy="3540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ntent Placeholder 1"/>
          <p:cNvSpPr txBox="1"/>
          <p:nvPr>
            <p:ph type="body" sz="quarter" idx="1"/>
          </p:nvPr>
        </p:nvSpPr>
        <p:spPr>
          <a:xfrm>
            <a:off x="375126" y="2963210"/>
            <a:ext cx="11441745" cy="10611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Ejercicio final </a:t>
            </a:r>
          </a:p>
        </p:txBody>
      </p:sp>
      <p:sp>
        <p:nvSpPr>
          <p:cNvPr id="145" name="Text Placeholder 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1480483" y="3778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Objetivos a Aprender 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usando las tecnicas aprendidas durante las clases sobre contra-informacion maligna, individualmente entregue los escenarios de para identificar posible información maligna  </a:t>
            </a:r>
          </a:p>
          <a:p>
            <a:pPr/>
            <a:r>
              <a:t>usando las tecnicas aprendidas durante las clases sobre contra-informacion maligna, individualmente entregue los escenarios de para contrarrestrar posible información maligna  </a:t>
            </a:r>
          </a:p>
          <a:p>
            <a:pPr/>
            <a:r>
              <a:t>usando las tecnicas aprendidas durante las clases por grupo entregue los escenarios de para contrarrestrar posible información maligna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1: Identificar información Maligna 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el articulo “plan marshall”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2: Contra-informacion maligna (ind)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articulo COVID-19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escenario 3: Contra-informacion maligna (grupal)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 articulo “yo di la orden” y “plan marshall”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xfrm>
            <a:off x="1480483" y="365125"/>
            <a:ext cx="9873317" cy="1325563"/>
          </a:xfrm>
          <a:prstGeom prst="rect">
            <a:avLst/>
          </a:prstGeom>
        </p:spPr>
        <p:txBody>
          <a:bodyPr/>
          <a:lstStyle/>
          <a:p>
            <a:pPr/>
            <a:r>
              <a:t>Encuesta Final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link_de_la_encuesta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phic 13" descr="Graphic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9342" y="-259377"/>
            <a:ext cx="5029202" cy="502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"/>
          <p:cNvSpPr txBox="1"/>
          <p:nvPr/>
        </p:nvSpPr>
        <p:spPr>
          <a:xfrm>
            <a:off x="3715415" y="5405718"/>
            <a:ext cx="4706276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200"/>
            </a:lvl1pPr>
          </a:lstStyle>
          <a:p>
            <a:pPr/>
            <a:r>
              <a:t>Volver por: XX:XX 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1169739" y="6404292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1_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Custom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