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by creating a slide master that is in English. As needed duplicate and translate slides into target language. Color English slides in Yellow and target language slides in white. </a:t>
            </a:r>
            <a:br/>
            <a:br/>
            <a:r>
              <a:t>The example below uses Spanish as a theoretical target language.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by creating a slide master that is in English. As needed duplicate and translate slides into target language. Color English slides in Yellow and target language slides in white. </a:t>
            </a:r>
            <a:br/>
            <a:br/>
            <a:r>
              <a:t>The example below uses Spanish as a theoretical target language.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by creating a slide master that is in English. As needed duplicate and translate slides into target language. Color English slides in Yellow and target language slides in white. </a:t>
            </a:r>
            <a:br/>
            <a:br/>
            <a:r>
              <a:t>The example below uses Spanish as a theoretical target language.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ody Level One…"/>
          <p:cNvSpPr txBox="1"/>
          <p:nvPr>
            <p:ph type="body" sz="half" idx="1"/>
          </p:nvPr>
        </p:nvSpPr>
        <p:spPr>
          <a:xfrm>
            <a:off x="375127" y="2963210"/>
            <a:ext cx="11441743" cy="1873120"/>
          </a:xfrm>
          <a:prstGeom prst="rect">
            <a:avLst/>
          </a:prstGeom>
          <a:ln w="63360">
            <a:solidFill>
              <a:srgbClr val="000000"/>
            </a:solidFill>
            <a:round/>
          </a:ln>
        </p:spPr>
        <p:txBody>
          <a:bodyPr lIns="44999" tIns="44999" rIns="44999" bIns="44999"/>
          <a:lstStyle>
            <a:lvl1pPr algn="ctr">
              <a:defRPr sz="6000"/>
            </a:lvl1pPr>
            <a:lvl2pPr marL="1028700" indent="-571500" algn="ctr">
              <a:defRPr sz="6000"/>
            </a:lvl2pPr>
            <a:lvl3pPr marL="1600200" indent="-685800" algn="ctr">
              <a:defRPr sz="6000"/>
            </a:lvl3pPr>
            <a:lvl4pPr marL="2133600" indent="-762000" algn="ctr">
              <a:defRPr sz="6000"/>
            </a:lvl4pPr>
            <a:lvl5pPr marL="2590800" indent="-762000" algn="ctr">
              <a:defRPr sz="6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Text Placeholder 5"/>
          <p:cNvSpPr/>
          <p:nvPr>
            <p:ph type="body" sz="quarter" idx="13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514474" y="365125"/>
            <a:ext cx="9840914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1214440"/>
            <a:ext cx="3932239" cy="9001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243138"/>
            <a:ext cx="3932239" cy="36258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1171574"/>
            <a:ext cx="3932239" cy="115728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328861"/>
            <a:ext cx="3932239" cy="3540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ntent Placeholder 1"/>
          <p:cNvSpPr txBox="1"/>
          <p:nvPr>
            <p:ph type="body" sz="half" idx="1"/>
          </p:nvPr>
        </p:nvSpPr>
        <p:spPr>
          <a:xfrm>
            <a:off x="349034" y="2817752"/>
            <a:ext cx="11441745" cy="20203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CULEX</a:t>
            </a:r>
          </a:p>
          <a:p>
            <a:pPr marL="0" indent="0">
              <a:buSz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MASTER SLIDE DECK</a:t>
            </a:r>
          </a:p>
        </p:txBody>
      </p:sp>
      <p:sp>
        <p:nvSpPr>
          <p:cNvPr id="145" name="Text Placeholder 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148" name="English"/>
          <p:cNvGrpSpPr/>
          <p:nvPr/>
        </p:nvGrpSpPr>
        <p:grpSpPr>
          <a:xfrm>
            <a:off x="5434906" y="5220773"/>
            <a:ext cx="1270003" cy="1270002"/>
            <a:chOff x="0" y="0"/>
            <a:chExt cx="1270001" cy="1270001"/>
          </a:xfrm>
        </p:grpSpPr>
        <p:sp>
          <p:nvSpPr>
            <p:cNvPr id="146" name="Square"/>
            <p:cNvSpPr/>
            <p:nvPr/>
          </p:nvSpPr>
          <p:spPr>
            <a:xfrm>
              <a:off x="-1" y="-1"/>
              <a:ext cx="1270003" cy="1270003"/>
            </a:xfrm>
            <a:prstGeom prst="rect">
              <a:avLst/>
            </a:prstGeom>
            <a:solidFill>
              <a:srgbClr val="FFFB0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7" name="English"/>
            <p:cNvSpPr txBox="1"/>
            <p:nvPr/>
          </p:nvSpPr>
          <p:spPr>
            <a:xfrm>
              <a:off x="-1" y="455931"/>
              <a:ext cx="127000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English</a:t>
              </a:r>
            </a:p>
          </p:txBody>
        </p:sp>
      </p:grpSp>
      <p:grpSp>
        <p:nvGrpSpPr>
          <p:cNvPr id="151" name="Spanish"/>
          <p:cNvGrpSpPr/>
          <p:nvPr/>
        </p:nvGrpSpPr>
        <p:grpSpPr>
          <a:xfrm>
            <a:off x="7065371" y="5220773"/>
            <a:ext cx="1270002" cy="1270002"/>
            <a:chOff x="0" y="0"/>
            <a:chExt cx="1270001" cy="1270001"/>
          </a:xfrm>
        </p:grpSpPr>
        <p:sp>
          <p:nvSpPr>
            <p:cNvPr id="149" name="Square"/>
            <p:cNvSpPr/>
            <p:nvPr/>
          </p:nvSpPr>
          <p:spPr>
            <a:xfrm>
              <a:off x="-1" y="-1"/>
              <a:ext cx="1270003" cy="1270003"/>
            </a:xfrm>
            <a:prstGeom prst="rect">
              <a:avLst/>
            </a:prstGeom>
            <a:solidFill>
              <a:srgbClr val="FF930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0" name="Spanish with details"/>
            <p:cNvSpPr txBox="1"/>
            <p:nvPr/>
          </p:nvSpPr>
          <p:spPr>
            <a:xfrm>
              <a:off x="-1" y="189231"/>
              <a:ext cx="1270003" cy="891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/>
              <a:r>
                <a:t>Spanish</a:t>
              </a:r>
              <a:r>
                <a:t> with details</a:t>
              </a:r>
            </a:p>
          </p:txBody>
        </p:sp>
      </p:grpSp>
      <p:sp>
        <p:nvSpPr>
          <p:cNvPr id="152" name="This master slide deck is NOT used for presentation."/>
          <p:cNvSpPr txBox="1"/>
          <p:nvPr/>
        </p:nvSpPr>
        <p:spPr>
          <a:xfrm>
            <a:off x="3622700" y="6550691"/>
            <a:ext cx="554053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This master slide deck is NOT used for presentation. </a:t>
            </a:r>
          </a:p>
        </p:txBody>
      </p:sp>
      <p:grpSp>
        <p:nvGrpSpPr>
          <p:cNvPr id="155" name="English"/>
          <p:cNvGrpSpPr/>
          <p:nvPr/>
        </p:nvGrpSpPr>
        <p:grpSpPr>
          <a:xfrm>
            <a:off x="3622702" y="5220771"/>
            <a:ext cx="1424141" cy="1270003"/>
            <a:chOff x="0" y="0"/>
            <a:chExt cx="1424140" cy="1270001"/>
          </a:xfrm>
        </p:grpSpPr>
        <p:sp>
          <p:nvSpPr>
            <p:cNvPr id="153" name="Rectangle"/>
            <p:cNvSpPr/>
            <p:nvPr/>
          </p:nvSpPr>
          <p:spPr>
            <a:xfrm>
              <a:off x="-1" y="-1"/>
              <a:ext cx="1424142" cy="127000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4" name="For presentation"/>
            <p:cNvSpPr txBox="1"/>
            <p:nvPr/>
          </p:nvSpPr>
          <p:spPr>
            <a:xfrm>
              <a:off x="-1" y="322581"/>
              <a:ext cx="1424142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For presentation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EFF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Scenario 3: Counter Malign Information (Group)</a:t>
            </a:r>
          </a:p>
        </p:txBody>
      </p:sp>
      <p:sp>
        <p:nvSpPr>
          <p:cNvPr id="18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escenario 3: Contra-informacion maligna (grupal)</a:t>
            </a:r>
          </a:p>
        </p:txBody>
      </p:sp>
      <p:sp>
        <p:nvSpPr>
          <p:cNvPr id="19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 articulo “yo di la orden” y “plan marshall”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EFF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Final Survey</a:t>
            </a:r>
          </a:p>
        </p:txBody>
      </p:sp>
      <p:sp>
        <p:nvSpPr>
          <p:cNvPr id="19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Survey_Link_HERE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Encuesta Final</a:t>
            </a:r>
          </a:p>
        </p:txBody>
      </p:sp>
      <p:sp>
        <p:nvSpPr>
          <p:cNvPr id="19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link_de_la_encuesta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342" y="-259377"/>
            <a:ext cx="5029202" cy="5029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563290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200"/>
            </a:lvl1pPr>
          </a:lstStyle>
          <a:p>
            <a:pPr/>
            <a:r>
              <a:t>Return By: XX:XX </a:t>
            </a:r>
          </a:p>
        </p:txBody>
      </p:sp>
      <p:sp>
        <p:nvSpPr>
          <p:cNvPr id="201" name="Slide Number"/>
          <p:cNvSpPr txBox="1"/>
          <p:nvPr>
            <p:ph type="sldNum" sz="quarter" idx="4294967295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raphic 13" descr="Graphic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342" y="-259377"/>
            <a:ext cx="5029202" cy="5029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1"/>
          <p:cNvSpPr txBox="1"/>
          <p:nvPr/>
        </p:nvSpPr>
        <p:spPr>
          <a:xfrm>
            <a:off x="3715415" y="5405718"/>
            <a:ext cx="470627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200"/>
            </a:lvl1pPr>
          </a:lstStyle>
          <a:p>
            <a:pPr/>
            <a:r>
              <a:t>Volver por: XX:XX </a:t>
            </a:r>
          </a:p>
        </p:txBody>
      </p:sp>
      <p:sp>
        <p:nvSpPr>
          <p:cNvPr id="205" name="Slide Number"/>
          <p:cNvSpPr txBox="1"/>
          <p:nvPr>
            <p:ph type="sldNum" sz="quarter" idx="4294967295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EFF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1"/>
          <p:cNvSpPr txBox="1"/>
          <p:nvPr>
            <p:ph type="body" sz="quarter" idx="1"/>
          </p:nvPr>
        </p:nvSpPr>
        <p:spPr>
          <a:xfrm>
            <a:off x="375126" y="2963210"/>
            <a:ext cx="11441745" cy="106110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Culminating Exercise </a:t>
            </a:r>
          </a:p>
        </p:txBody>
      </p:sp>
      <p:sp>
        <p:nvSpPr>
          <p:cNvPr id="160" name="Text Placeholder 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ent Placeholder 1"/>
          <p:cNvSpPr txBox="1"/>
          <p:nvPr>
            <p:ph type="body" sz="quarter" idx="1"/>
          </p:nvPr>
        </p:nvSpPr>
        <p:spPr>
          <a:xfrm>
            <a:off x="375126" y="2963210"/>
            <a:ext cx="11441745" cy="106110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Ejercicio final </a:t>
            </a:r>
          </a:p>
        </p:txBody>
      </p:sp>
      <p:sp>
        <p:nvSpPr>
          <p:cNvPr id="165" name="Text Placeholder 2"/>
          <p:cNvSpPr/>
          <p:nvPr>
            <p:ph type="body" idx="13"/>
          </p:nvPr>
        </p:nvSpPr>
        <p:spPr>
          <a:xfrm>
            <a:off x="2694545" y="103679"/>
            <a:ext cx="6802910" cy="58509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EFF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Lesson Objectives</a:t>
            </a:r>
          </a:p>
        </p:txBody>
      </p:sp>
      <p:sp>
        <p:nvSpPr>
          <p:cNvPr id="17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Using the Techniques from the Countering Malign Information Lessons, individually handle the scenarios to identify possible malign information. </a:t>
            </a:r>
          </a:p>
          <a:p>
            <a:pPr/>
            <a:r>
              <a:t>Using the Techniques developed throughout the lessons, individually handle the scenarios to counter malign information.</a:t>
            </a:r>
          </a:p>
          <a:p>
            <a:pPr/>
            <a:r>
              <a:t>Using the Techniques developed throughout the lessons, in a group handle the scenarios to counter malign information.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1480483" y="3778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Objetivos a Aprender </a:t>
            </a:r>
          </a:p>
        </p:txBody>
      </p:sp>
      <p:sp>
        <p:nvSpPr>
          <p:cNvPr id="17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usando las tecnicas aprendidas durante las clases sobre contra-informacion maligna, individualmente entregue los escenarios de para identificar posible información maligna  </a:t>
            </a:r>
          </a:p>
          <a:p>
            <a:pPr/>
            <a:r>
              <a:t>usando las tecnicas aprendidas durante las clases sobre contra-informacion maligna, individualmente entregue los escenarios de para contrarrestrar posible información maligna  </a:t>
            </a:r>
          </a:p>
          <a:p>
            <a:pPr/>
            <a:r>
              <a:t>usando las tecnicas aprendidas durante las clases por grupo entregue los escenarios de para contrarrestrar posible información maligna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EFF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Scenario 1: Identify Malign Information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escenario 1: Identificar información Maligna </a:t>
            </a:r>
          </a:p>
        </p:txBody>
      </p:sp>
      <p:sp>
        <p:nvSpPr>
          <p:cNvPr id="17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 el articulo “plan marshall”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EFF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Scenario 2: Counter Malign Information (Individual)</a:t>
            </a:r>
          </a:p>
        </p:txBody>
      </p:sp>
      <p:sp>
        <p:nvSpPr>
          <p:cNvPr id="18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escenario 2: Contra-informacion maligna (ind)</a:t>
            </a:r>
          </a:p>
        </p:txBody>
      </p:sp>
      <p:sp>
        <p:nvSpPr>
          <p:cNvPr id="18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 articulo COVID-19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