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9" r:id="rId1"/>
    <p:sldMasterId id="2147483675" r:id="rId2"/>
  </p:sldMasterIdLst>
  <p:notesMasterIdLst>
    <p:notesMasterId r:id="rId10"/>
  </p:notesMasterIdLst>
  <p:sldIdLst>
    <p:sldId id="620" r:id="rId3"/>
    <p:sldId id="621" r:id="rId4"/>
    <p:sldId id="383" r:id="rId5"/>
    <p:sldId id="269" r:id="rId6"/>
    <p:sldId id="270" r:id="rId7"/>
    <p:sldId id="271" r:id="rId8"/>
    <p:sldId id="272" r:id="rId9"/>
  </p:sldIdLst>
  <p:sldSz cx="12192000" cy="6858000"/>
  <p:notesSz cx="6858000" cy="9144000"/>
  <p:custShowLst>
    <p:custShow name="Executive DFP" id="0">
      <p:sldLst/>
    </p:custShow>
  </p:custShow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2"/>
    <p:restoredTop sz="83105"/>
  </p:normalViewPr>
  <p:slideViewPr>
    <p:cSldViewPr snapToGrid="0">
      <p:cViewPr varScale="1">
        <p:scale>
          <a:sx n="71" d="100"/>
          <a:sy n="71" d="100"/>
        </p:scale>
        <p:origin x="184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0880" y="694800"/>
            <a:ext cx="6095520" cy="3428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Click to edit the notes format</a:t>
            </a:r>
          </a:p>
        </p:txBody>
      </p:sp>
      <p:sp>
        <p:nvSpPr>
          <p:cNvPr id="3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2975760" cy="45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&lt;header&gt;</a:t>
            </a:r>
          </a:p>
        </p:txBody>
      </p:sp>
      <p:sp>
        <p:nvSpPr>
          <p:cNvPr id="379" name="PlaceHolder 4"/>
          <p:cNvSpPr>
            <a:spLocks noGrp="1"/>
          </p:cNvSpPr>
          <p:nvPr>
            <p:ph type="dt" idx="6"/>
          </p:nvPr>
        </p:nvSpPr>
        <p:spPr>
          <a:xfrm>
            <a:off x="3881880" y="0"/>
            <a:ext cx="2975760" cy="45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380" name="PlaceHolder 5"/>
          <p:cNvSpPr>
            <a:spLocks noGrp="1"/>
          </p:cNvSpPr>
          <p:nvPr>
            <p:ph type="ftr" idx="7"/>
          </p:nvPr>
        </p:nvSpPr>
        <p:spPr>
          <a:xfrm>
            <a:off x="0" y="8686800"/>
            <a:ext cx="2975760" cy="45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381" name="PlaceHolder 6"/>
          <p:cNvSpPr>
            <a:spLocks noGrp="1"/>
          </p:cNvSpPr>
          <p:nvPr>
            <p:ph type="sldNum" idx="8"/>
          </p:nvPr>
        </p:nvSpPr>
        <p:spPr>
          <a:xfrm>
            <a:off x="3881880" y="8686800"/>
            <a:ext cx="2975760" cy="45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96D071C0-0F6A-4E5C-B3E5-B824FE66220F}" type="slidenum"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2825" cy="34274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 by creating a slide master that is in English. As needed duplicate and translate slides into target language. Color English slides in Yellow and target language slides in white.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The example below uses Spanish as a theoretical target language.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pPr indent="0" algn="r">
              <a:buNone/>
            </a:pPr>
            <a:fld id="{96D071C0-0F6A-4E5C-B3E5-B824FE66220F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1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78001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2825" cy="34274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 by creating a slide master that is in English. As needed duplicate and translate slides into target language. Color English slides in Yellow and target language slides in white.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The example below uses Spanish as a theoretical target language.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pPr indent="0" algn="r">
              <a:buNone/>
            </a:pPr>
            <a:fld id="{96D071C0-0F6A-4E5C-B3E5-B824FE66220F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2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82271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B4A99-850F-3A20-43EC-FA6EB250644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A2D930-B7C5-A459-F8FC-2A3A55E8FB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E55050-AD60-01CD-B614-4B4EE25D0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F066-8095-7A47-8BBF-FB45577C0028}" type="datetimeFigureOut">
              <a:rPr lang="en-US" smtClean="0"/>
              <a:t>6/19/24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066A1-BF3F-43B2-64DE-8882244B8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CA07F-98E7-0616-2397-F72FBD9CC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76D3-6013-CA45-A782-C70B6CB6E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098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49AFB-B2DB-B16B-35D6-9777835B5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CE46D4-B225-5F7C-2530-B0DCB5D80D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2573A-8BE6-396B-80C2-B925AA34F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F066-8095-7A47-8BBF-FB45577C0028}" type="datetimeFigureOut">
              <a:rPr lang="en-US" smtClean="0"/>
              <a:t>6/19/24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744F13-3D3F-C0C9-5D2A-0952A7933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C299F-707E-5A84-C63B-23364681D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76D3-6013-CA45-A782-C70B6CB6E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327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EB1182-5200-1DCB-22AD-37C1DE63FD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5E3B8A-B510-4EB9-BD8A-26D272060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31222-DABB-2B0C-B77B-E3CBD191C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F066-8095-7A47-8BBF-FB45577C0028}" type="datetimeFigureOut">
              <a:rPr lang="en-US" smtClean="0"/>
              <a:t>6/19/24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D02598-9D16-9B62-0787-22EE2C517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23D72-95EF-08B0-8025-C8B371687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76D3-6013-CA45-A782-C70B6CB6E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1257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Body Level One…"/>
          <p:cNvSpPr txBox="1">
            <a:spLocks noGrp="1"/>
          </p:cNvSpPr>
          <p:nvPr>
            <p:ph type="body" idx="1"/>
          </p:nvPr>
        </p:nvSpPr>
        <p:spPr>
          <a:xfrm>
            <a:off x="609479" y="1604519"/>
            <a:ext cx="10972442" cy="3977282"/>
          </a:xfrm>
          <a:prstGeom prst="rect">
            <a:avLst/>
          </a:prstGeom>
        </p:spPr>
        <p:txBody>
          <a:bodyPr lIns="0" tIns="0" rIns="0" bIns="0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800"/>
            </a:lvl1pPr>
          </a:lstStyle>
          <a:p>
            <a:r>
              <a:t>Title Text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67156308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01166409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7645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2">
            <a:extLst>
              <a:ext uri="{FF2B5EF4-FFF2-40B4-BE49-F238E27FC236}">
                <a16:creationId xmlns:a16="http://schemas.microsoft.com/office/drawing/2014/main" id="{790EC06F-46E0-0D58-4347-2E509D63E25A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375127" y="2963211"/>
            <a:ext cx="11441743" cy="1873119"/>
          </a:xfrm>
          <a:prstGeom prst="rect">
            <a:avLst/>
          </a:prstGeom>
          <a:noFill/>
          <a:ln w="63360">
            <a:solidFill>
              <a:srgbClr val="000000"/>
            </a:solidFill>
            <a:round/>
          </a:ln>
        </p:spPr>
        <p:txBody>
          <a:bodyPr wrap="square" lIns="90000" tIns="182880" rIns="90000" bIns="45000" anchor="t" anchorCtr="0">
            <a:spAutoFit/>
          </a:bodyPr>
          <a:lstStyle>
            <a:lvl1pPr algn="ctr">
              <a:defRPr sz="6000">
                <a:solidFill>
                  <a:sysClr val="windowText" lastClr="000000"/>
                </a:solidFill>
              </a:defRPr>
            </a:lvl1pPr>
          </a:lstStyle>
          <a:p>
            <a:pPr indent="0"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60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Click to edit Master text styles</a:t>
            </a:r>
            <a:endParaRPr lang="en-US" sz="60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0" algn="ctr">
              <a:lnSpc>
                <a:spcPct val="90000"/>
              </a:lnSpc>
              <a:spcBef>
                <a:spcPts val="499"/>
              </a:spcBef>
              <a:buNone/>
              <a:tabLst>
                <a:tab pos="0" algn="l"/>
              </a:tabLst>
            </a:pPr>
            <a:r>
              <a:rPr lang="en-US" sz="54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Second level</a:t>
            </a:r>
            <a:endParaRPr lang="en-US" sz="5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B98AAB-43E1-C031-1AB8-88442DBE66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4545" y="103680"/>
            <a:ext cx="6802909" cy="58509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 algn="ctr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 algn="ctr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 algn="ctr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21523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8B9B3-DD07-C1D1-BBD6-CCD3FD522D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FE4EA-0A29-BD6D-5926-4FEF53F37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E2B7E-B31D-0785-C8A5-65C87EAA3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F066-8095-7A47-8BBF-FB45577C0028}" type="datetimeFigureOut">
              <a:rPr lang="en-US" smtClean="0"/>
              <a:t>6/19/24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9C6D6-AFC6-BDD7-DBB8-20EE90CEE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51C547-03E8-698E-A0F7-B7B62F1CE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76D3-6013-CA45-A782-C70B6CB6E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185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ECBAA-0F62-E3D8-D502-163075CCEC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7A6C6E-C10F-3D01-A3DC-359B49101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B25026-B096-E062-5113-713861F96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F066-8095-7A47-8BBF-FB45577C0028}" type="datetimeFigureOut">
              <a:rPr lang="en-US" smtClean="0"/>
              <a:t>6/19/24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2195A-9737-56E2-52DB-D0386A078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F5FC9-2A65-01DB-2F18-F7D06CCA1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76D3-6013-CA45-A782-C70B6CB6E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035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552B9-049F-C7B1-2497-82C3F5587C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A8DE2-E02C-C589-CB83-9D8D8898C8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3BE08F-0D61-80F5-A92A-E7597BC58D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07C10D-66AF-655E-28D2-3CFD24E52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F066-8095-7A47-8BBF-FB45577C0028}" type="datetimeFigureOut">
              <a:rPr lang="en-US" smtClean="0"/>
              <a:t>6/19/24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8C8EE9-6D75-3175-A1F3-455BC9AE3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17D1D1-4D73-1B4D-6987-8EFD561F1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76D3-6013-CA45-A782-C70B6CB6E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320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DD687-188D-101B-4C56-8E7ACB5CDC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14474" y="365125"/>
            <a:ext cx="9840913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13CCBB-A95D-5BCC-68B9-7ABBD795C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7B1CD3-D86E-ED9A-3117-D1344AD796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28108B-0B2A-4B43-A14C-2D55BC93BE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EEB1A6-AACB-7D70-7380-3180281973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FC05C5-A674-9A05-1462-3784157BE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F066-8095-7A47-8BBF-FB45577C0028}" type="datetimeFigureOut">
              <a:rPr lang="en-US" smtClean="0"/>
              <a:t>6/19/24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A10B10-D8F8-DBA4-5CC5-D64C3A9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2BAFD7-801A-8B5A-C4CF-B11CE298F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76D3-6013-CA45-A782-C70B6CB6E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943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E9397-6704-1590-F0D6-025D1CD4DC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EF8590-AE10-B24B-BFF0-846DFA2C6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F066-8095-7A47-8BBF-FB45577C0028}" type="datetimeFigureOut">
              <a:rPr lang="en-US" smtClean="0"/>
              <a:t>6/19/24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DD3B18-ED71-080F-1A56-B7AC6910B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43BCCF-0F2A-8B62-BE92-B36AD49A6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76D3-6013-CA45-A782-C70B6CB6E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316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3B3E13-9CF1-D0F8-2348-ED29DC6D6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F066-8095-7A47-8BBF-FB45577C0028}" type="datetimeFigureOut">
              <a:rPr lang="en-US" smtClean="0"/>
              <a:t>6/19/24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755C73-894B-D43E-1545-E3F575B97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67C699-BD8A-BA24-8430-36A6F2C16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76D3-6013-CA45-A782-C70B6CB6E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129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B2A79-9909-4780-A99B-83E9D79942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1214440"/>
            <a:ext cx="3932237" cy="9001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60025-737D-CB47-8036-5F2AECCC1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63EAE3-2298-3D68-C44F-62A3672D5A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43138"/>
            <a:ext cx="3932237" cy="36258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19784C-C476-9100-E5A7-DA0BCF334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F066-8095-7A47-8BBF-FB45577C0028}" type="datetimeFigureOut">
              <a:rPr lang="en-US" smtClean="0"/>
              <a:t>6/19/24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094637-3B99-CBFF-C9DA-236EB3AE2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54D68-E211-B457-1229-95C286B94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76D3-6013-CA45-A782-C70B6CB6E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398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D315B-90AC-6B28-A315-ABE364F4C9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1171574"/>
            <a:ext cx="3932237" cy="11572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969752-68A7-BBDF-41F4-ABE7C90BA5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316BA3-19DE-0B45-5C32-21AB4BC80B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28862"/>
            <a:ext cx="3932237" cy="35401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45B1CE-4BF5-861B-4F8B-F8F4D7A07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F066-8095-7A47-8BBF-FB45577C0028}" type="datetimeFigureOut">
              <a:rPr lang="en-US" smtClean="0"/>
              <a:t>6/19/24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2BA32C-1F80-D639-8193-18D16E4FA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08514D-413F-59BE-DD1B-0731E624E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76D3-6013-CA45-A782-C70B6CB6E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983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D4B8DD-23B1-95DE-EEBB-534B097D1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0484" y="365125"/>
            <a:ext cx="987331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5D14CE-30C9-56F1-A0DF-6295C5ABE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91198-E84C-C797-D49F-37A3AA2018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3F066-8095-7A47-8BBF-FB45577C0028}" type="datetimeFigureOut">
              <a:rPr lang="en-US" smtClean="0"/>
              <a:t>6/19/24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12DE6-CDC2-9C53-B4DD-97731F72D2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359D9-732C-AEA8-5735-BDBF4182E0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976D3-6013-CA45-A782-C70B6CB6E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694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B493B-BE64-F8D9-C3F4-52A3808713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0ACA4-BD8C-D448-95CA-FC1634E9A82C}" type="datetimeFigureOut">
              <a:rPr lang="en-US" smtClean="0"/>
              <a:t>6/19/24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0117CF-FAE1-1BC7-FE38-9A917477C4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DBE3F-160A-01B2-7833-2044B686A0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DDF96-F6AC-E641-BD4C-B66C426E9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625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1822AB-D5F0-D579-A820-812EE3C83EDD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349035" y="2817753"/>
            <a:ext cx="11441743" cy="2020339"/>
          </a:xfrm>
        </p:spPr>
        <p:txBody>
          <a:bodyPr/>
          <a:lstStyle/>
          <a:p>
            <a:pPr marL="0" indent="0" algn="ctr">
              <a:buNone/>
            </a:pPr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{Lesson}</a:t>
            </a:r>
          </a:p>
          <a:p>
            <a:pPr marL="0" indent="0" algn="ctr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MASTER SLIDE DECK</a:t>
            </a:r>
            <a:endParaRPr lang="en-US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4C7E47-63B7-8E9D-6345-B12B99DBCE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nglish">
            <a:extLst>
              <a:ext uri="{FF2B5EF4-FFF2-40B4-BE49-F238E27FC236}">
                <a16:creationId xmlns:a16="http://schemas.microsoft.com/office/drawing/2014/main" id="{C31D1D8F-E2D1-CB6B-82AF-68C852DD3028}"/>
              </a:ext>
            </a:extLst>
          </p:cNvPr>
          <p:cNvSpPr/>
          <p:nvPr/>
        </p:nvSpPr>
        <p:spPr>
          <a:xfrm>
            <a:off x="5434907" y="5220773"/>
            <a:ext cx="1270001" cy="1270001"/>
          </a:xfrm>
          <a:prstGeom prst="rect">
            <a:avLst/>
          </a:prstGeom>
          <a:solidFill>
            <a:srgbClr val="FFFB00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t>English</a:t>
            </a:r>
          </a:p>
        </p:txBody>
      </p:sp>
      <p:sp>
        <p:nvSpPr>
          <p:cNvPr id="5" name="Spanish">
            <a:extLst>
              <a:ext uri="{FF2B5EF4-FFF2-40B4-BE49-F238E27FC236}">
                <a16:creationId xmlns:a16="http://schemas.microsoft.com/office/drawing/2014/main" id="{EDFC117A-2C79-EBA2-E09B-3CA32F1663F2}"/>
              </a:ext>
            </a:extLst>
          </p:cNvPr>
          <p:cNvSpPr/>
          <p:nvPr/>
        </p:nvSpPr>
        <p:spPr>
          <a:xfrm>
            <a:off x="7065372" y="5220773"/>
            <a:ext cx="1270001" cy="1270001"/>
          </a:xfrm>
          <a:prstGeom prst="rect">
            <a:avLst/>
          </a:prstGeom>
          <a:solidFill>
            <a:srgbClr val="FF9300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rPr dirty="0"/>
              <a:t>Spanish</a:t>
            </a:r>
            <a:r>
              <a:rPr lang="en-US" dirty="0"/>
              <a:t> with details</a:t>
            </a:r>
            <a:endParaRPr dirty="0"/>
          </a:p>
        </p:txBody>
      </p:sp>
      <p:sp>
        <p:nvSpPr>
          <p:cNvPr id="6" name="This master slide deck is NOT used for presentation.">
            <a:extLst>
              <a:ext uri="{FF2B5EF4-FFF2-40B4-BE49-F238E27FC236}">
                <a16:creationId xmlns:a16="http://schemas.microsoft.com/office/drawing/2014/main" id="{7112FC64-993F-6384-207F-8A58E6A57975}"/>
              </a:ext>
            </a:extLst>
          </p:cNvPr>
          <p:cNvSpPr txBox="1"/>
          <p:nvPr/>
        </p:nvSpPr>
        <p:spPr>
          <a:xfrm>
            <a:off x="3622701" y="6550692"/>
            <a:ext cx="4946598" cy="333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This master slide deck is NOT used for presentation. </a:t>
            </a:r>
          </a:p>
        </p:txBody>
      </p:sp>
      <p:sp>
        <p:nvSpPr>
          <p:cNvPr id="7" name="English">
            <a:extLst>
              <a:ext uri="{FF2B5EF4-FFF2-40B4-BE49-F238E27FC236}">
                <a16:creationId xmlns:a16="http://schemas.microsoft.com/office/drawing/2014/main" id="{05CF1E25-6DF7-E46F-66E5-B04F317BEF77}"/>
              </a:ext>
            </a:extLst>
          </p:cNvPr>
          <p:cNvSpPr/>
          <p:nvPr/>
        </p:nvSpPr>
        <p:spPr>
          <a:xfrm>
            <a:off x="3622702" y="5220772"/>
            <a:ext cx="1424140" cy="1270001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rPr lang="en-US" dirty="0"/>
              <a:t>For presentation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1663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1822AB-D5F0-D579-A820-812EE3C83EDD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375127" y="2963211"/>
            <a:ext cx="11441743" cy="1061102"/>
          </a:xfrm>
        </p:spPr>
        <p:txBody>
          <a:bodyPr/>
          <a:lstStyle/>
          <a:p>
            <a:pPr marL="0" indent="0" algn="ctr">
              <a:buNone/>
            </a:pPr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{Lesson}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4C7E47-63B7-8E9D-6345-B12B99DBCE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516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CCAEB-D84E-456D-3B6B-2E9573C7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EC664-EFAD-501E-02EA-4124C835D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640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79" y="1604519"/>
            <a:ext cx="10972442" cy="3977282"/>
          </a:xfrm>
          <a:prstGeom prst="rect">
            <a:avLst/>
          </a:prstGeom>
          <a:ln w="12700">
            <a:miter lim="400000"/>
          </a:ln>
        </p:spPr>
      </p:pic>
      <p:sp>
        <p:nvSpPr>
          <p:cNvPr id="186" name="Title 4"/>
          <p:cNvSpPr txBox="1">
            <a:spLocks noGrp="1"/>
          </p:cNvSpPr>
          <p:nvPr>
            <p:ph type="title"/>
          </p:nvPr>
        </p:nvSpPr>
        <p:spPr>
          <a:xfrm>
            <a:off x="1453319" y="262439"/>
            <a:ext cx="9018362" cy="907455"/>
          </a:xfrm>
          <a:prstGeom prst="rect">
            <a:avLst/>
          </a:prstGeom>
        </p:spPr>
        <p:txBody>
          <a:bodyPr anchor="t"/>
          <a:lstStyle/>
          <a:p>
            <a:r>
              <a:t>Why Does It Matter To You?</a:t>
            </a:r>
          </a:p>
        </p:txBody>
      </p:sp>
      <p:sp>
        <p:nvSpPr>
          <p:cNvPr id="18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79" y="1604519"/>
            <a:ext cx="10972442" cy="3977282"/>
          </a:xfrm>
          <a:prstGeom prst="rect">
            <a:avLst/>
          </a:prstGeom>
          <a:ln w="12700">
            <a:miter lim="400000"/>
          </a:ln>
        </p:spPr>
      </p:pic>
      <p:sp>
        <p:nvSpPr>
          <p:cNvPr id="190" name="Title 4"/>
          <p:cNvSpPr txBox="1">
            <a:spLocks noGrp="1"/>
          </p:cNvSpPr>
          <p:nvPr>
            <p:ph type="title"/>
          </p:nvPr>
        </p:nvSpPr>
        <p:spPr>
          <a:xfrm>
            <a:off x="1453319" y="262439"/>
            <a:ext cx="9018362" cy="907455"/>
          </a:xfrm>
          <a:prstGeom prst="rect">
            <a:avLst/>
          </a:prstGeom>
        </p:spPr>
        <p:txBody>
          <a:bodyPr anchor="t"/>
          <a:lstStyle/>
          <a:p>
            <a:r>
              <a:t>¿Por Qué Te Importa?</a:t>
            </a:r>
          </a:p>
        </p:txBody>
      </p:sp>
      <p:sp>
        <p:nvSpPr>
          <p:cNvPr id="1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 dir="u"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itle 2"/>
          <p:cNvSpPr txBox="1">
            <a:spLocks noGrp="1"/>
          </p:cNvSpPr>
          <p:nvPr>
            <p:ph type="title" idx="4294967295"/>
          </p:nvPr>
        </p:nvSpPr>
        <p:spPr>
          <a:xfrm>
            <a:off x="2154607" y="2531859"/>
            <a:ext cx="3658054" cy="1786516"/>
          </a:xfrm>
          <a:prstGeom prst="rect">
            <a:avLst/>
          </a:prstGeom>
        </p:spPr>
        <p:txBody>
          <a:bodyPr anchor="t"/>
          <a:lstStyle>
            <a:lvl1pPr>
              <a:defRPr sz="4800" b="0">
                <a:solidFill>
                  <a:srgbClr val="44546A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TAKE A BREAK</a:t>
            </a:r>
          </a:p>
        </p:txBody>
      </p:sp>
      <p:pic>
        <p:nvPicPr>
          <p:cNvPr id="194" name="Graphic 13" descr="Graphic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9342" y="-259377"/>
            <a:ext cx="5029201" cy="5029201"/>
          </a:xfrm>
          <a:prstGeom prst="rect">
            <a:avLst/>
          </a:prstGeom>
          <a:ln w="12700">
            <a:miter lim="400000"/>
          </a:ln>
        </p:spPr>
      </p:pic>
      <p:sp>
        <p:nvSpPr>
          <p:cNvPr id="195" name="TextBox 1"/>
          <p:cNvSpPr txBox="1"/>
          <p:nvPr/>
        </p:nvSpPr>
        <p:spPr>
          <a:xfrm>
            <a:off x="3715415" y="5405718"/>
            <a:ext cx="3986136" cy="6341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4200" b="1"/>
            </a:lvl1pPr>
          </a:lstStyle>
          <a:p>
            <a:r>
              <a:t>Return By: XX:XX </a:t>
            </a:r>
          </a:p>
        </p:txBody>
      </p:sp>
      <p:sp>
        <p:nvSpPr>
          <p:cNvPr id="19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6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 dir="u"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itle 2"/>
          <p:cNvSpPr txBox="1">
            <a:spLocks noGrp="1"/>
          </p:cNvSpPr>
          <p:nvPr>
            <p:ph type="title" idx="4294967295"/>
          </p:nvPr>
        </p:nvSpPr>
        <p:spPr>
          <a:xfrm>
            <a:off x="2154607" y="2531859"/>
            <a:ext cx="3658054" cy="1786516"/>
          </a:xfrm>
          <a:prstGeom prst="rect">
            <a:avLst/>
          </a:prstGeom>
        </p:spPr>
        <p:txBody>
          <a:bodyPr anchor="t"/>
          <a:lstStyle>
            <a:lvl1pPr>
              <a:defRPr sz="4800" b="0">
                <a:solidFill>
                  <a:srgbClr val="44546A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TOMAR UN DESCANSO</a:t>
            </a:r>
          </a:p>
        </p:txBody>
      </p:sp>
      <p:pic>
        <p:nvPicPr>
          <p:cNvPr id="199" name="Graphic 13" descr="Graphic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9342" y="-259377"/>
            <a:ext cx="5029201" cy="5029201"/>
          </a:xfrm>
          <a:prstGeom prst="rect">
            <a:avLst/>
          </a:prstGeom>
          <a:ln w="12700">
            <a:miter lim="400000"/>
          </a:ln>
        </p:spPr>
      </p:pic>
      <p:sp>
        <p:nvSpPr>
          <p:cNvPr id="200" name="TextBox 1"/>
          <p:cNvSpPr txBox="1"/>
          <p:nvPr/>
        </p:nvSpPr>
        <p:spPr>
          <a:xfrm>
            <a:off x="3715415" y="5405718"/>
            <a:ext cx="4111933" cy="6341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4200" b="1"/>
            </a:lvl1pPr>
          </a:lstStyle>
          <a:p>
            <a:r>
              <a:t>Volver por: XX:XX </a:t>
            </a:r>
          </a:p>
        </p:txBody>
      </p:sp>
      <p:sp>
        <p:nvSpPr>
          <p:cNvPr id="2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7066</TotalTime>
  <Words>154</Words>
  <Application>Microsoft Macintosh PowerPoint</Application>
  <PresentationFormat>Widescreen</PresentationFormat>
  <Paragraphs>21</Paragraphs>
  <Slides>7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  <vt:variant>
        <vt:lpstr>Custom Shows</vt:lpstr>
      </vt:variant>
      <vt:variant>
        <vt:i4>1</vt:i4>
      </vt:variant>
    </vt:vector>
  </HeadingPairs>
  <TitlesOfParts>
    <vt:vector size="13" baseType="lpstr">
      <vt:lpstr>Arial</vt:lpstr>
      <vt:lpstr>Calibri</vt:lpstr>
      <vt:lpstr>Times New Roman</vt:lpstr>
      <vt:lpstr>1_Custom Design</vt:lpstr>
      <vt:lpstr>Blank</vt:lpstr>
      <vt:lpstr>PowerPoint Presentation</vt:lpstr>
      <vt:lpstr>PowerPoint Presentation</vt:lpstr>
      <vt:lpstr>PowerPoint Presentation</vt:lpstr>
      <vt:lpstr>Why Does It Matter To You?</vt:lpstr>
      <vt:lpstr>¿Por Qué Te Importa?</vt:lpstr>
      <vt:lpstr>TAKE A BREAK</vt:lpstr>
      <vt:lpstr>TOMAR UN DESCANSO</vt:lpstr>
      <vt:lpstr>Executive DFP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Alfaro, Issac</cp:lastModifiedBy>
  <cp:revision>59</cp:revision>
  <dcterms:created xsi:type="dcterms:W3CDTF">2022-06-15T01:07:41Z</dcterms:created>
  <dcterms:modified xsi:type="dcterms:W3CDTF">2024-06-19T20:39:42Z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1</vt:i4>
  </property>
  <property fmtid="{D5CDD505-2E9C-101B-9397-08002B2CF9AE}" pid="3" name="Notes">
    <vt:i4>3</vt:i4>
  </property>
  <property fmtid="{D5CDD505-2E9C-101B-9397-08002B2CF9AE}" pid="4" name="PresentationFormat">
    <vt:lpwstr>Widescreen</vt:lpwstr>
  </property>
  <property fmtid="{D5CDD505-2E9C-101B-9397-08002B2CF9AE}" pid="5" name="Slides">
    <vt:i4>6</vt:i4>
  </property>
</Properties>
</file>