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E5E"/>
    <a:srgbClr val="FFCE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>
        <p:scale>
          <a:sx n="100" d="100"/>
          <a:sy n="100" d="100"/>
        </p:scale>
        <p:origin x="6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A58A-8280-4832-B5E4-530A24225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C10DA-D2E5-4E8F-8953-BC038CAEF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733C0-D8D7-4E81-8BA9-265107EB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C4AD-9EC1-40BD-9A71-0AD8E6F90E5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1B39E-6056-4FA6-B327-DEC8A835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EC52-9E75-440B-AB6F-D175647D3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61B0-3EEC-4229-A727-2FFCBCE6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58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A07B-77D9-42BA-B053-327AA1686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0FC10-6597-41EA-99F1-1F49ABD8E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D850B-C527-4DA6-9B1B-02768EECA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C4AD-9EC1-40BD-9A71-0AD8E6F90E5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695C4-7DDA-4ABA-BC6D-264613D0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8F067-B412-4339-A6B5-A8253B1E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61B0-3EEC-4229-A727-2FFCBCE6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3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DFABFB-FE71-45E0-90E8-B42CABE5D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8C384-C937-4204-AD0F-52F910CE3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DF424-02A3-43D8-BA51-6CD0EC62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C4AD-9EC1-40BD-9A71-0AD8E6F90E5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CB4A8-4103-4F17-96F9-FC74729F7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20BE7-4966-4347-8090-97AEAC7D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61B0-3EEC-4229-A727-2FFCBCE6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3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6A446-4B41-46F9-A9B9-ABDDB55D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F4FED-87C7-4D8E-9FF1-7DCC3837A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030B2-1837-4F68-B3A6-DC1C913CD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C4AD-9EC1-40BD-9A71-0AD8E6F90E5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AE3BF-046D-416D-B236-E19086F1A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785E-B726-488F-987F-A58DC1330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61B0-3EEC-4229-A727-2FFCBCE6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2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47F3-C32C-4335-97E8-9CAD3D0EE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B189D-9F72-4147-8807-BAA173573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2DF72-4A7A-468D-9650-03280B561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C4AD-9EC1-40BD-9A71-0AD8E6F90E5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FD3D6-9996-4AD0-ABD0-76F0356B2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8B1A4-6FFF-49DB-B9E9-3284911C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61B0-3EEC-4229-A727-2FFCBCE6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7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C1F5C-83F5-4B42-9280-4E514AF4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F6F3E-CE3A-4807-BC45-37BA5EDDB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009EB-5011-44DF-864C-9DAD4464D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4D469-C778-4D17-8E97-8F6B16B4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C4AD-9EC1-40BD-9A71-0AD8E6F90E5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D492B-776B-4CE1-8D89-42987B05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D8099-2FCA-4F1F-B41B-911C65644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61B0-3EEC-4229-A727-2FFCBCE6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22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5EF7-6525-4A3C-A39F-4C42C5599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65543-CC7C-45A9-9A78-9B42F54C9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A8C0D-3D24-4641-BE4D-8218E1EB5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348727-E56E-4A0F-A014-AEEEB20F2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D48417-3297-4E92-AD0C-24740E88B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0819D5-5D3A-4E43-9AC4-18A6B34CB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C4AD-9EC1-40BD-9A71-0AD8E6F90E5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D080FB-776F-4B38-A0AD-AF60DB0BA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8E86A9-EFA3-463F-9270-988A5369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61B0-3EEC-4229-A727-2FFCBCE6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3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7807B-75ED-4490-A5F1-FE2CEF40F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419E2-7BDF-43AF-992C-120712B12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C4AD-9EC1-40BD-9A71-0AD8E6F90E5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1A7A9-8CA1-42D0-92BB-C7BFC24FD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D4F42-587A-40B1-8432-868175D42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61B0-3EEC-4229-A727-2FFCBCE6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9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4BBA3-E7A7-4A88-8DF7-26FB60C5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C4AD-9EC1-40BD-9A71-0AD8E6F90E5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0C538F-086A-472E-80BC-7E210193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33211-60D2-47D6-99C7-3F437B91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61B0-3EEC-4229-A727-2FFCBCE6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6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2BFDF-060C-45B3-9438-280E90C8E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802E6-1BB8-46A8-AAA8-135623429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CF0B3-BE52-4272-B155-D44F1FBC1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2EB50-1931-47A9-B4F2-ACF983D34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C4AD-9EC1-40BD-9A71-0AD8E6F90E5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3604B-D02D-4A76-913A-FBE3AC89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A4867-CFBB-430F-885E-F9A85ABC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61B0-3EEC-4229-A727-2FFCBCE6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8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D08EF-2133-40CE-80F0-BF5B15BA7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66ACAB-1BF3-4A10-8C05-8A4D5D73E8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14284-5377-475C-B342-3AC1DEEB5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AF074-D154-42FC-8843-0EFF0236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C4AD-9EC1-40BD-9A71-0AD8E6F90E5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45B40-8615-41CC-9DB1-498482596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8743F-0599-4674-A29F-82B9D96F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61B0-3EEC-4229-A727-2FFCBCE6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8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E7D92D-1090-433B-B947-5738078F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842DA-9E5E-4462-A437-442748BB5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92BFE-C1FE-4F94-97ED-B53698536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0C4AD-9EC1-40BD-9A71-0AD8E6F90E5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5FAB5-550D-4D87-9D57-67D577DBC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B7A9E-C477-4C7D-BD5C-A42D746FB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C61B0-3EEC-4229-A727-2FFCBCE6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9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0E7EE-8665-4C51-8DBD-AAF553C9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DD71C8B-2B4B-4A6B-8037-ADB731B6CD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69440"/>
            <a:ext cx="10761980" cy="34836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40F49A-ED28-4D32-91A6-65A8B367BD97}"/>
              </a:ext>
            </a:extLst>
          </p:cNvPr>
          <p:cNvSpPr/>
          <p:nvPr/>
        </p:nvSpPr>
        <p:spPr>
          <a:xfrm>
            <a:off x="1716898" y="433138"/>
            <a:ext cx="3586622" cy="1034382"/>
          </a:xfrm>
          <a:prstGeom prst="roundRect">
            <a:avLst/>
          </a:prstGeom>
          <a:solidFill>
            <a:srgbClr val="002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E04"/>
                </a:solidFill>
                <a:latin typeface="Trajan Pro" panose="02020502050506020301" pitchFamily="18" charset="0"/>
              </a:rPr>
              <a:t>Node name defines maintenance record category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8B2A0F-8BCA-4EC3-9170-0F62EAB1324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877955" y="1467520"/>
            <a:ext cx="632254" cy="1901139"/>
          </a:xfrm>
          <a:prstGeom prst="straightConnector1">
            <a:avLst/>
          </a:prstGeom>
          <a:ln w="25400">
            <a:solidFill>
              <a:srgbClr val="002E5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6CE7CCE-8A4A-4197-A294-189ACA11A4FC}"/>
              </a:ext>
            </a:extLst>
          </p:cNvPr>
          <p:cNvSpPr/>
          <p:nvPr/>
        </p:nvSpPr>
        <p:spPr>
          <a:xfrm>
            <a:off x="1953022" y="3378467"/>
            <a:ext cx="1820081" cy="231007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002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C6C67DB-5063-45BF-8323-DFEC50FD782B}"/>
              </a:ext>
            </a:extLst>
          </p:cNvPr>
          <p:cNvSpPr/>
          <p:nvPr/>
        </p:nvSpPr>
        <p:spPr>
          <a:xfrm>
            <a:off x="5991311" y="2395822"/>
            <a:ext cx="5608869" cy="1198361"/>
          </a:xfrm>
          <a:prstGeom prst="roundRect">
            <a:avLst/>
          </a:prstGeom>
          <a:solidFill>
            <a:srgbClr val="002E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E04"/>
                </a:solidFill>
                <a:latin typeface="Trajan Pro" panose="02020502050506020301" pitchFamily="18" charset="0"/>
              </a:rPr>
              <a:t>Group names define maintenance record summary.</a:t>
            </a:r>
          </a:p>
          <a:p>
            <a:pPr algn="ctr"/>
            <a:endParaRPr lang="en-US" dirty="0">
              <a:solidFill>
                <a:srgbClr val="FFCE04"/>
              </a:solidFill>
              <a:latin typeface="Trajan Pro" panose="02020502050506020301" pitchFamily="18" charset="0"/>
            </a:endParaRPr>
          </a:p>
          <a:p>
            <a:pPr algn="ctr"/>
            <a:r>
              <a:rPr lang="en-US" dirty="0">
                <a:solidFill>
                  <a:srgbClr val="FFCE04"/>
                </a:solidFill>
                <a:latin typeface="Trajan Pro" panose="02020502050506020301" pitchFamily="18" charset="0"/>
              </a:rPr>
              <a:t>e.g. Energies / Energy-6xFFF / Preset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BF1D59A-3227-45BD-B2D5-DC0ECA3EEE71}"/>
              </a:ext>
            </a:extLst>
          </p:cNvPr>
          <p:cNvSpPr/>
          <p:nvPr/>
        </p:nvSpPr>
        <p:spPr>
          <a:xfrm>
            <a:off x="2113585" y="3609474"/>
            <a:ext cx="1534391" cy="44276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002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D755F5-79E1-4559-826F-92E2FEE3F33E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>
            <a:off x="3647976" y="2995003"/>
            <a:ext cx="2343335" cy="835852"/>
          </a:xfrm>
          <a:prstGeom prst="straightConnector1">
            <a:avLst/>
          </a:prstGeom>
          <a:ln w="25400">
            <a:solidFill>
              <a:srgbClr val="002E5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396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D5321-98AE-4789-A6C8-05DD425F3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96869-1D22-48E0-B3E0-62CDA2776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29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23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Trajan Pro</vt:lpstr>
      <vt:lpstr>Office Theme</vt:lpstr>
      <vt:lpstr>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Irrer, Jim</dc:creator>
  <cp:lastModifiedBy>Irrer, Jim</cp:lastModifiedBy>
  <cp:revision>2</cp:revision>
  <dcterms:created xsi:type="dcterms:W3CDTF">2021-11-08T15:02:53Z</dcterms:created>
  <dcterms:modified xsi:type="dcterms:W3CDTF">2021-11-08T20:54:04Z</dcterms:modified>
</cp:coreProperties>
</file>