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1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1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3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7537-C0B8-41F3-A931-79DB92D546AC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D07C-D137-4411-8BBD-BED7BC76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20472" cy="561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AIM </a:t>
            </a:r>
            <a:r>
              <a:rPr lang="ko-KR" altLang="en-US" b="1" dirty="0" smtClean="0"/>
              <a:t>아래 </a:t>
            </a:r>
            <a:r>
              <a:rPr lang="en-US" altLang="ko-KR" b="1" dirty="0" smtClean="0"/>
              <a:t>more </a:t>
            </a:r>
            <a:r>
              <a:rPr lang="ko-KR" altLang="en-US" b="1" dirty="0" smtClean="0"/>
              <a:t>버튼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91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42697"/>
            <a:ext cx="8964488" cy="477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AIM </a:t>
            </a:r>
            <a:r>
              <a:rPr lang="ko-KR" altLang="en-US" b="1" dirty="0" smtClean="0"/>
              <a:t>을 소개하는 화면의 오른쪽 하단 </a:t>
            </a:r>
            <a:r>
              <a:rPr lang="en-US" altLang="ko-KR" b="1" dirty="0" smtClean="0"/>
              <a:t>‘Ordering information’ </a:t>
            </a:r>
            <a:r>
              <a:rPr lang="ko-KR" altLang="en-US" b="1" dirty="0" smtClean="0"/>
              <a:t>에서 구입하고자 하는 제품의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자리 숫자 코드를 확인하고 담당자에게 </a:t>
            </a:r>
            <a:r>
              <a:rPr lang="en-US" altLang="ko-KR" b="1" dirty="0" smtClean="0"/>
              <a:t>email </a:t>
            </a:r>
            <a:r>
              <a:rPr lang="ko-KR" altLang="en-US" b="1" dirty="0" smtClean="0"/>
              <a:t>로 구입의사를</a:t>
            </a:r>
            <a:endParaRPr lang="en-US" altLang="ko-KR" b="1" dirty="0" smtClean="0"/>
          </a:p>
          <a:p>
            <a:r>
              <a:rPr lang="ko-KR" altLang="en-US" b="1" dirty="0" smtClean="0"/>
              <a:t>밝힌다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" name="오른쪽 화살표 1"/>
          <p:cNvSpPr/>
          <p:nvPr/>
        </p:nvSpPr>
        <p:spPr>
          <a:xfrm>
            <a:off x="6444208" y="306896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6444208" y="348300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444208" y="389705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444208" y="431109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444208" y="472514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37228" y="296918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accent6">
                    <a:lumMod val="75000"/>
                  </a:schemeClr>
                </a:solidFill>
              </a:rPr>
              <a:t>AIM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본체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7228" y="339304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DPI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마우스피스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228" y="38169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MDI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마우스피스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228" y="424076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실리콘 튜브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7228" y="466461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Canister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0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Jung, Yu Kyung</dc:creator>
  <cp:lastModifiedBy>Mingyu Kang</cp:lastModifiedBy>
  <cp:revision>3</cp:revision>
  <dcterms:created xsi:type="dcterms:W3CDTF">2014-02-27T07:46:10Z</dcterms:created>
  <dcterms:modified xsi:type="dcterms:W3CDTF">2015-06-01T02:59:12Z</dcterms:modified>
</cp:coreProperties>
</file>