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a7e2b0f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a7e2b0f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7e2b0f2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a7e2b0f2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a7e2b0f21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a7e2b0f21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1ad51e7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1ad51e7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1909a5de8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1909a5de8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1909a5fd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1909a5fd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1909a5fd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1909a5fd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010619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Presentation on paper</a:t>
            </a:r>
            <a:endParaRPr sz="1800" b="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“Hashtags, Emotions, and Comments: A Large-Scale Dataset to Understand Fine-Grained Social Emotions to Online Topics</a:t>
            </a:r>
            <a:r>
              <a:rPr lang="en-GB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”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457450" y="2571750"/>
            <a:ext cx="6343650" cy="1561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Name: Irfanul Hoque</a:t>
            </a:r>
            <a:endParaRPr sz="18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ID: 21301232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Course: Pattern Recognition(CSE424)</a:t>
            </a:r>
            <a:endParaRPr sz="18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The paper examined baseline performance to predict a topic’s possible social emotions in a multilabel classification setting.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infers social emotions from online topics.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will help to predict various applications such as topic analysis and event detection.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application of the work can improve human-computer interactions. 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Collection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/>
          </a:bodyPr>
          <a:lstStyle/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●"/>
            </a:pPr>
            <a:r>
              <a:rPr lang="en-GB" sz="35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24 emoji options based on Sina Weibo</a:t>
            </a:r>
            <a:endParaRPr sz="35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●"/>
            </a:pPr>
            <a:r>
              <a:rPr lang="en-GB" sz="35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Trending hashtags were tracked from April-May 2020</a:t>
            </a:r>
            <a:endParaRPr sz="35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●"/>
            </a:pPr>
            <a:r>
              <a:rPr lang="en-GB" sz="35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Historical hot topics were taken from a website for November 2019-April 2020</a:t>
            </a:r>
            <a:endParaRPr sz="35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●"/>
            </a:pPr>
            <a:r>
              <a:rPr lang="en-GB" sz="35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Emotion votes were searched and parsed using the Selenium package</a:t>
            </a:r>
            <a:endParaRPr sz="35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●"/>
            </a:pPr>
            <a:r>
              <a:rPr lang="en-GB" sz="35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were gathered by searching and parsing through the lxml package</a:t>
            </a:r>
            <a:endParaRPr sz="35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●"/>
            </a:pPr>
            <a:r>
              <a:rPr lang="en-GB" sz="35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Biases were removed based on hashtags with less than 100 votes</a:t>
            </a:r>
            <a:endParaRPr sz="35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5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7650" y="983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Analysis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7650" y="1518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dataset contains more: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 panose="02020603050405020304"/>
              <a:buChar char="○"/>
            </a:pPr>
            <a:r>
              <a:rPr lang="en-GB" sz="17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Instances for less words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 panose="02020603050405020304"/>
              <a:buChar char="○"/>
            </a:pPr>
            <a:r>
              <a:rPr lang="en-GB" sz="17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Voters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 panose="02020603050405020304"/>
              <a:buChar char="○"/>
            </a:pPr>
            <a:r>
              <a:rPr lang="en-GB" sz="17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Emotions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focused on the highest discussed topics in real life via hashtags.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relation between keywords and emotion votes was also analysed.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41238" y="3385950"/>
            <a:ext cx="3461524" cy="15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Experiment Setup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457200" lvl="0" indent="-3498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347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Chinese word segmentation the authors used Pkuseg.</a:t>
            </a:r>
            <a:endParaRPr sz="347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98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347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 extension of SGM is being used to leverage user comments.</a:t>
            </a:r>
            <a:endParaRPr sz="347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98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347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Text rank is being used to extract keywords from comments.</a:t>
            </a:r>
            <a:endParaRPr sz="347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98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347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performance is better than human results.</a:t>
            </a:r>
            <a:endParaRPr sz="347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98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347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SGM exhibits a performance drop for long hashtags.</a:t>
            </a:r>
            <a:endParaRPr sz="347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47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ctrTitle"/>
          </p:nvPr>
        </p:nvSpPr>
        <p:spPr>
          <a:xfrm>
            <a:off x="2847743" y="950575"/>
            <a:ext cx="34485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Experimental Results</a:t>
            </a:r>
            <a:endParaRPr sz="2300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151225" y="1540042"/>
            <a:ext cx="85206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639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Times New Roman" panose="02020603050405020304"/>
              <a:buChar char="●"/>
            </a:pPr>
            <a:r>
              <a:rPr lang="en-GB" sz="154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SGM performs better than the non-neural baselines.</a:t>
            </a:r>
            <a:endParaRPr sz="154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639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Times New Roman" panose="02020603050405020304"/>
              <a:buChar char="●"/>
            </a:pPr>
            <a:r>
              <a:rPr lang="en-GB" sz="154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performance is better than human results.</a:t>
            </a:r>
            <a:endParaRPr sz="154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639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Times New Roman" panose="02020603050405020304"/>
              <a:buChar char="●"/>
            </a:pPr>
            <a:r>
              <a:rPr lang="en-GB" sz="15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SGM+UC performs better results for external features from user comment results than SGM</a:t>
            </a:r>
            <a:endParaRPr sz="234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2639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Char char="○"/>
            </a:pPr>
            <a:endParaRPr sz="1540">
              <a:solidFill>
                <a:srgbClr val="000000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67900" y="2659050"/>
            <a:ext cx="3448500" cy="21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6727825" y="3983150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6515875" y="4821200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Figure 1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200475" y="982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70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Experimental Results</a:t>
            </a:r>
            <a:endParaRPr sz="264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727650" y="1692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-GB" sz="1600">
                <a:solidFill>
                  <a:srgbClr val="222222"/>
                </a:solidFill>
              </a:rPr>
              <a:t>Results over varying emotions(Figure 2)</a:t>
            </a:r>
            <a:endParaRPr sz="1600">
              <a:solidFill>
                <a:srgbClr val="22222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-GB" sz="1600">
                <a:solidFill>
                  <a:srgbClr val="222222"/>
                </a:solidFill>
              </a:rPr>
              <a:t>Results over varying topic length(Figure 3)</a:t>
            </a:r>
            <a:endParaRPr sz="16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solidFill>
                <a:srgbClr val="222222"/>
              </a:solidFill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7500" y="2451900"/>
            <a:ext cx="4099899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2000" y="2452575"/>
            <a:ext cx="4572000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905400" y="4713000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Figure 2</a:t>
            </a:r>
          </a:p>
        </p:txBody>
      </p:sp>
      <p:sp>
        <p:nvSpPr>
          <p:cNvPr id="142" name="Google Shape;142;p19"/>
          <p:cNvSpPr txBox="1"/>
          <p:nvPr/>
        </p:nvSpPr>
        <p:spPr>
          <a:xfrm>
            <a:off x="5761225" y="4713000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                   </a:t>
            </a:r>
            <a:r>
              <a:rPr lang="en-GB"/>
              <a:t>Figure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282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●"/>
            </a:pPr>
            <a:r>
              <a:rPr lang="en-GB" sz="628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Often it’s quite hard to make sense of reader’s response because of -</a:t>
            </a:r>
            <a:endParaRPr sz="6280" dirty="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282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○"/>
            </a:pPr>
            <a:r>
              <a:rPr lang="en-GB" sz="628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Informal hashtags</a:t>
            </a:r>
            <a:endParaRPr sz="6280" dirty="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282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○"/>
            </a:pPr>
            <a:r>
              <a:rPr lang="en-GB" sz="628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Uncommon words/emotions</a:t>
            </a:r>
            <a:endParaRPr sz="6280" dirty="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282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○"/>
            </a:pPr>
            <a:r>
              <a:rPr lang="en-GB" sz="628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Focusing on the negative impact while also ignoring the good stories</a:t>
            </a:r>
            <a:endParaRPr sz="6280" dirty="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282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○"/>
            </a:pPr>
            <a:r>
              <a:rPr lang="en-GB" sz="628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Incapability of predicting emotions properly</a:t>
            </a:r>
            <a:endParaRPr sz="6280" dirty="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82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●"/>
            </a:pPr>
            <a:r>
              <a:rPr lang="en-GB" sz="628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Therefore, to further progress regarding this issue, we need to focus on managing a good balance on reducing disparity of emotions.</a:t>
            </a:r>
            <a:endParaRPr sz="6280" dirty="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280" dirty="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6280" dirty="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369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Lato</vt:lpstr>
      <vt:lpstr>Arial</vt:lpstr>
      <vt:lpstr>Raleway</vt:lpstr>
      <vt:lpstr>Streamline</vt:lpstr>
      <vt:lpstr>Presentation on paper “Hashtags, Emotions, and Comments: A Large-Scale Dataset to Understand Fine-Grained Social Emotions to Online Topics”</vt:lpstr>
      <vt:lpstr>Introduction </vt:lpstr>
      <vt:lpstr>Data Collection</vt:lpstr>
      <vt:lpstr>Data Analysis</vt:lpstr>
      <vt:lpstr>Experiment Setup</vt:lpstr>
      <vt:lpstr>Experimental Results</vt:lpstr>
      <vt:lpstr>Experimental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paper_x000d_“Hashtags, Emotions, and Comments: A Large-Scale Dataset to Understand Fine-Grained Social Emotions to Online Topics”</dc:title>
  <dc:creator>Irfanul Hoque</dc:creator>
  <cp:lastModifiedBy>Irfanul Hoque</cp:lastModifiedBy>
  <cp:revision>3</cp:revision>
  <dcterms:created xsi:type="dcterms:W3CDTF">2023-08-11T10:34:41Z</dcterms:created>
  <dcterms:modified xsi:type="dcterms:W3CDTF">2023-08-19T18:29:44Z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3C403F1981A148E68645FA20003B1F83</vt:lpwstr>
  </property>
  <property fmtid="{D5CDD505-2E9C-101B-9397-08002B2CF9AE}" pid="3" name="KSOProductBuildVer">
    <vt:lpwstr>1033-11.2.0.11417</vt:lpwstr>
  </property>
</Properties>
</file>