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6316c9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6316c9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6316c9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6316c9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6316c98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6316c98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849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Sentiment Analysis for Enhanced Customer Churn Prediction in E-commerce</a:t>
            </a:r>
            <a:endParaRPr sz="5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18801" y="2571750"/>
            <a:ext cx="55125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Team No. 45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ID: 20101477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Name: Md. Sifat Mahmud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ID: 21301232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Name: Irfanul Haque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ST Name: Sabbir Hossain and Mehnaz Ara Fazal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Model Training &amp; Validation: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Split data: Training to learn, validation to test.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Cross-validation: Ensures generalizability (K-Fold, Stratified).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Train models: Each methodology optimized for churn prediction.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Evaluation: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Metrics: Accuracy, precision, recall, F1, ROC-AUC.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Visualization: Confusion matrices &amp; ROC curves for insights.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Integration: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Combine sentiment scores with features.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Identify top predictors for churn.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Result Analysis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 Performer: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Logistic Regression (96.22% Precision, 98.52% AUC).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Other Models: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Naive Bayes: High recall (94.73%) but lower precision (71.02%) and AUC (70%)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SVM: Good balance (91.06% accuracy) but average Precision (75.24%).  and AUC (74.32%)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Random Forest: Decent overall (83.77% accuracy) and high discriminatory power (92.59% AUC).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 Analysis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Why Logistic Regression?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-Highest AUC - best at differentiating churners vs. non-churners.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Sentiment analysis boosts churn prediction: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models improved with sentiment data, highlighting the power of understanding customer emotions.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 shines: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Highest Area Under the Curve (AUC) of 98.52%, making it the best at differentiating churners from non-churners.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