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6316c9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6316c9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6316c9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6316c9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6316c9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6316c9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9caecc4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9caecc4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caecc4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caecc4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9caecc4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9caecc4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49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Sentiment Analysis for Enhanced Customer Churn Prediction in E-commerce</a:t>
            </a:r>
            <a:endParaRPr sz="5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18801" y="2571750"/>
            <a:ext cx="55125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Team No. 45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20101477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Md. Sifat Mahmud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21301232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Irfanul Haque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ST Name: Sabbir Hossain and Mehnaz Ara Fazal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Model Training &amp; Validation: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Split data: Training to learn, validation to test.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Cross-validation: Ensures generalizability (K-Fold, Stratified).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 models: Each methodology optimized for churn prediction.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Evaluation: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Metrics: Accuracy, precision, recall, F1, ROC-AUC.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Visualization: Confusion matrices &amp; ROC curves for insights.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Integration: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Combine sentiment scores with features.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top predictors for churn.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Result Analysis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6850" y="2038575"/>
            <a:ext cx="355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 Performer: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Logistic Regression (96.22% Precision, 98.52% AUC).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Other Models: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Naive Bayes: High recall (94.73%) but lower precision (71.02%) and AUC (70%)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SVM: Good balance (91.06% accuracy) but average Precision (75.24%).  and AUC (74.32%)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Random Forest: Decent overall (83.77% accuracy) and high discriminatory power (92.59% AUC).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600" y="1202550"/>
            <a:ext cx="4558710" cy="3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 Analysis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96600" y="3770975"/>
            <a:ext cx="70095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Logistic Regression?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-Highest AUC - best at differentiating churners vs. non-churners.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5660" l="0" r="0" t="0"/>
          <a:stretch/>
        </p:blipFill>
        <p:spPr>
          <a:xfrm>
            <a:off x="1694950" y="1404788"/>
            <a:ext cx="5063776" cy="2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Sentiment Analysis Method: </a:t>
            </a:r>
            <a:r>
              <a:rPr lang="en">
                <a:solidFill>
                  <a:srgbClr val="000000"/>
                </a:solidFill>
              </a:rPr>
              <a:t>Future research could explore more advanced NLP methods.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Model Generalizability: </a:t>
            </a:r>
            <a:r>
              <a:rPr lang="en">
                <a:solidFill>
                  <a:srgbClr val="000000"/>
                </a:solidFill>
              </a:rPr>
              <a:t>The current models are tailored for the dataset used and may not apply universally to all e-commerce scenarios.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Selection:</a:t>
            </a:r>
            <a:r>
              <a:rPr lang="en">
                <a:solidFill>
                  <a:srgbClr val="000000"/>
                </a:solidFill>
              </a:rPr>
              <a:t> Certain influential factors, such as customer service interactions or website navigation experience, were not included. Future models could incorporate a broader range of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850"/>
            <a:ext cx="8018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Advanced Sentiment Analysis Techniques:</a:t>
            </a:r>
            <a:r>
              <a:rPr lang="en">
                <a:solidFill>
                  <a:srgbClr val="000000"/>
                </a:solidFill>
              </a:rPr>
              <a:t> Utilizing deep learning and AI to achieve a more accurate and nuanced understanding of customer sentiments.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Hybrid Predictive Models:</a:t>
            </a:r>
            <a:r>
              <a:rPr lang="en">
                <a:solidFill>
                  <a:srgbClr val="000000"/>
                </a:solidFill>
              </a:rPr>
              <a:t> Developing models that combine various machine learning techniques to improve accuracy and reliability.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Comprehensive Customer Journey Analysis:</a:t>
            </a:r>
            <a:r>
              <a:rPr lang="en">
                <a:solidFill>
                  <a:srgbClr val="000000"/>
                </a:solidFill>
              </a:rPr>
              <a:t> Expanding the model to include various stages of the customer journey for a holistic churn prediction.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Economic Impact Assessment:</a:t>
            </a:r>
            <a:r>
              <a:rPr lang="en">
                <a:solidFill>
                  <a:srgbClr val="000000"/>
                </a:solidFill>
              </a:rPr>
              <a:t> Evaluating the cost-benefit of implementing these models in real-world settings, considering both the expenses and potential gains.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 boosts churn prediction: </a:t>
            </a:r>
            <a:r>
              <a:rPr lang="en" sz="130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models improved with sentiment data, highlighting the power of understanding customer emotions.</a:t>
            </a:r>
            <a:endParaRPr sz="130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 shines:</a:t>
            </a:r>
            <a:r>
              <a:rPr lang="en" sz="130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Highest Area Under the Curve (AUC) of 98.52%, making it the best at differentiating churners from non-churners.</a:t>
            </a:r>
            <a:endParaRPr sz="130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