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429a25fd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429a25fd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429a25fd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429a25fd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429a25fd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429a25fd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35ed314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35ed314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429a25fd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429a25fd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429a25fd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429a25fd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300275"/>
            <a:ext cx="7983300" cy="1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Sentiment Analysis of E-commerce Customer Reviews Based on Natural Language Processing</a:t>
            </a:r>
            <a:endParaRPr sz="2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423900" y="2571750"/>
            <a:ext cx="5803500" cy="18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Team-45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ID:</a:t>
            </a:r>
            <a:r>
              <a:rPr lang="en">
                <a:solidFill>
                  <a:srgbClr val="000000"/>
                </a:solidFill>
              </a:rPr>
              <a:t> 21301232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Name: </a:t>
            </a:r>
            <a:r>
              <a:rPr lang="en">
                <a:solidFill>
                  <a:srgbClr val="000000"/>
                </a:solidFill>
              </a:rPr>
              <a:t>Irfanul Hoque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ST &amp; RA: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Md Sabbir Hossain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               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Mehnaz Ara Fazal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7380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Background: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92950" y="2086250"/>
            <a:ext cx="8286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growing dominance of e-commerce over traditional retail, especially in apparel.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role of customer reviews in shaping e-commerce trends and strategies.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significance of analyzing sentiment in women's clothing reviews due to their market share.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Overview of machine learning's role in interpreting customer sentiments.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Research &amp; Methodology: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8227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Description of the Women's E-Commerce Clothing Reviews dataset: 19,675 samples, 10 columns.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Presentation of statistical data: average age, ratings, and recommendation indicators.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Methodology: Feature extraction using TfidfVectorizer, the principle of TF-IDF, and its application.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Overview: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885350" y="2150525"/>
            <a:ext cx="8064900" cy="20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Explanation of the machine learning models used: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Logistic Regression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Support Vector Machine (SVM)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Random Forest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XGBoost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LightGBM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643650" y="1216972"/>
            <a:ext cx="7795800" cy="17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Model-specific parameters and the rationale behind their selection.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Challenges in model selection and how they were overcome.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Discussion of regularization techniques to prevent overfitting.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1056775" y="1914025"/>
            <a:ext cx="673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Analysis: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Detailed analysis of model performance: accuracy, precision, recall, F1 score, and AUC values.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Visual representation of model comparisons and performance metrics.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Insights drawn from the correlation matrix, with particular attention to key feature relationships.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 discussion on the implications of these results for e-commerce platforms.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Future Work: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Recap of the study's objectives and how they were met.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Emphasis on the superior performance of the LightGBM algorithm and its potential applications.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Critical analysis of the study's limitations and areas for improvement.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Proposed future research directions, such as integrating more nuanced NLP techniques, exploring additional machine learning models, and considering the impact of fake reviews.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