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6232081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66232081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66232081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66232081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66232081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66232081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6623208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6623208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661ca10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661ca10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Sentiment Analysis for Enhanced Customer Churn Prediction in E-commerce</a:t>
            </a:r>
            <a:endParaRPr sz="5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87875" y="2571750"/>
            <a:ext cx="57396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Team No. 45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ID: 20101477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Name: Md. Sifat Mahmud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ID: 21301232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Name: Irfanul Haque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ST Name: Sabbir Hossain and Mehnaz Ara Fazal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608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8976"/>
              <a:buFont typeface="Arial"/>
              <a:buNone/>
            </a:pPr>
            <a:r>
              <a:rPr lang="en" sz="2540">
                <a:latin typeface="Lato"/>
                <a:ea typeface="Lato"/>
                <a:cs typeface="Lato"/>
                <a:sym typeface="Lato"/>
              </a:rPr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314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Digital Shift in E-commerce: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E-commerce sector is witnessing a digital revolution, altering the landscape of consumer behavior and business strategy.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Churn as a Key Challenge: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Customer churn, where customers cease their relationship with a business, poses a major challenge, impacting growth and sustainability.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Predictive Analytics' Role: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Predictive analytics is crucial for identifying patterns in customer behavior, helping businesses to preemptively address churn.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Research Aim: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Our research aims to integrate sentiment analysis with churn prediction models, offering a novel approach to tackle customer retention in E-commerce.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38976"/>
              <a:buFont typeface="Arial"/>
              <a:buNone/>
            </a:pPr>
            <a:r>
              <a:rPr lang="en" sz="2540">
                <a:latin typeface="Lato"/>
                <a:ea typeface="Lato"/>
                <a:cs typeface="Lato"/>
                <a:sym typeface="Lato"/>
              </a:rPr>
              <a:t>Literature Survey</a:t>
            </a:r>
            <a:endParaRPr sz="25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Building on a strong foundation: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We leverage existing studies on tailoring models to customer behaviors and industries for a robust foundation.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Sentiment analysis unlocks emotional insights: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We integrate sentiment analysis to understand customer emotions, adding a powerful new layer to traditional prediction methods.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Combining the best of both worlds: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research pioneers the integration of sentiment analysis with churn prediction models, providing a richer understanding of E-commerce customer behavior.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Machine learning symphony: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use of diverse algorithms like Logistic Regression, Decision Trees, and Random Forests to overcome individual limitations and deliver more accurate and resilient predictions.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NLP takes center stage: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Natural Language Processing empowers the process of sentiment analysis,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8976"/>
              <a:buFont typeface="Arial"/>
              <a:buNone/>
            </a:pPr>
            <a:r>
              <a:rPr lang="en" sz="2540">
                <a:latin typeface="Lato"/>
                <a:ea typeface="Lato"/>
                <a:cs typeface="Lato"/>
                <a:sym typeface="Lato"/>
              </a:rPr>
              <a:t>Collected Data    </a:t>
            </a:r>
            <a:endParaRPr sz="25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8976"/>
              <a:buFont typeface="Arial"/>
              <a:buNone/>
            </a:pPr>
            <a:r>
              <a:t/>
            </a:r>
            <a:endParaRPr sz="25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8976"/>
              <a:buFont typeface="Arial"/>
              <a:buNone/>
            </a:pPr>
            <a:r>
              <a:t/>
            </a:r>
            <a:endParaRPr sz="25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1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Source:</a:t>
            </a:r>
            <a:endParaRPr b="1" sz="131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1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Kaggle dataset which provides in-depth insights into E-commerce customer behaviors and churn trends."</a:t>
            </a:r>
            <a:endParaRPr sz="131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1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Features:</a:t>
            </a:r>
            <a:endParaRPr b="1" sz="131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1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"The dataset includes diverse features such as customer demographics, purchase history, and review texts, offering a comprehensive view."</a:t>
            </a:r>
            <a:endParaRPr sz="131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1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&amp; Preprocessing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74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Normalization: Rescale numerical features for improved model performance.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74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Missing Value Management: Imputation or elimination to preserve data integrity.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74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Feature Extraction: Identify key features for accurate prediction.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74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Tokenization: Split text into individual words/tokens.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74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Stemming/Lemmatization: Reduce words to root/dictionary form for better semantic understanding.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 Training, implementation and evaluation.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Churn prediction models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Sentiment Analysis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     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59350" y="2751225"/>
            <a:ext cx="1713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Binary classification (churn/not churn) with feature selection and interpretation.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269200" y="2751225"/>
            <a:ext cx="2302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Naive Bayes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Probability-based for text data (sentiment), assuming feature independence. Evaluated for churn prediction.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749100" y="2862175"/>
            <a:ext cx="2142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Support Vector Machine (SVM)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Advanced class boundaries with kernels. Parameter optimization for best performance.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499000" y="2773575"/>
            <a:ext cx="2049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Random Forest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Combines multiple decision trees for robust and accurate predictions, resistant to overfitting. Tuning optimizes for complex churn patterns.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269200" y="1936375"/>
            <a:ext cx="412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latin typeface="Raleway"/>
                <a:ea typeface="Raleway"/>
                <a:cs typeface="Raleway"/>
                <a:sym typeface="Raleway"/>
              </a:rPr>
              <a:t>Churn Prediction Models</a:t>
            </a:r>
            <a:endParaRPr b="1" sz="1700" u="sng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