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641c0cb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641c0cb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641c0cb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641c0cb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641c0cb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641c0cb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641c0cb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641c0cb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3641c0cba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3641c0cba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641c0cb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641c0cb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6750" y="1374175"/>
            <a:ext cx="8907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E-Commerce Customer Churn Prediction Scheme Based on Customer Behaviour Using Machine Learning</a:t>
            </a:r>
            <a:endParaRPr sz="2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2675" y="2736875"/>
            <a:ext cx="79095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Team-45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ID:</a:t>
            </a:r>
            <a:r>
              <a:rPr lang="en" sz="1400">
                <a:solidFill>
                  <a:srgbClr val="000000"/>
                </a:solidFill>
              </a:rPr>
              <a:t> 21301232</a:t>
            </a:r>
            <a:br>
              <a:rPr lang="en" sz="1400">
                <a:solidFill>
                  <a:srgbClr val="000000"/>
                </a:solidFill>
              </a:rPr>
            </a:br>
            <a:r>
              <a:rPr b="1" lang="en" sz="1400">
                <a:solidFill>
                  <a:srgbClr val="000000"/>
                </a:solidFill>
              </a:rPr>
              <a:t>Name: </a:t>
            </a:r>
            <a:r>
              <a:rPr lang="en" sz="1400">
                <a:solidFill>
                  <a:srgbClr val="000000"/>
                </a:solidFill>
              </a:rPr>
              <a:t>Irfanul Hoque</a:t>
            </a:r>
            <a:br>
              <a:rPr lang="en" sz="1400">
                <a:solidFill>
                  <a:srgbClr val="000000"/>
                </a:solidFill>
              </a:rPr>
            </a:br>
            <a:r>
              <a:rPr b="1" lang="en" sz="1400">
                <a:solidFill>
                  <a:srgbClr val="000000"/>
                </a:solidFill>
              </a:rPr>
              <a:t>ST &amp; RA:</a:t>
            </a:r>
            <a:r>
              <a:rPr lang="en" sz="1400">
                <a:solidFill>
                  <a:srgbClr val="000000"/>
                </a:solidFill>
              </a:rPr>
              <a:t> Md Sabbir Hossain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          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Mehnaz Ara Fazal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E-Commerce Churn: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091575" y="210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Importance of customer retention in e-commerce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churn in e-commerce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Challenges in predicting customer churn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Role of machine learning in churn prediction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Aim of the study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Methodology: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195025" y="1891825"/>
            <a:ext cx="76887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source (Kaggle dataset)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steps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Selection of machine learning algorithms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Criteria for algorithm selection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evaluation metrics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Machine Learning Algorithms Used: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20650" y="2152775"/>
            <a:ext cx="646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Decision Tree: Basics and application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Random Forest: Overview and advantages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Support Vector Machine (SVM): Key features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Comparative analysis of algorithms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Reason for choosing these algorithms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and Findings: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268925" y="208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Most effective algorithm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Key predictors of customer churn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Implications of the findings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Limitations of the current study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 and Improvements: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Incorporating more diverse datasets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Exploring additional machine learning models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Real-world application potential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Integrating customer feedback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Continuous model improvement strategies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findings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Importance of churn prediction in e-commerce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Contribution of the study to the field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Practical applications of the findings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Closing remarks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