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68779b13d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68779b13d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68779b13d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68779b13d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68779b13d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68779b13d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68779b13d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68779b13d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68779b13d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68779b13d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68779b13d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68779b13d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68779b13d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68779b13d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251025" y="1578150"/>
            <a:ext cx="7688100" cy="1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and Analyzing Security Threats to Virtualized Cloud Computing Infrastructures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782400" y="3122775"/>
            <a:ext cx="47166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Irfanul Hoque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21301232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Course: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PARALLEL, DISTRIBUTED, AND HIGH-PERFORMANCE COMPUTING (HPC)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551600" y="157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 to Cloud Computing Infrastructure (CCI)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361100" y="2399700"/>
            <a:ext cx="72837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Virtualization reduces global warming and optimizes resource use.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VMs run on Virtualized Cloud Computing Infrastructure (VCCI), managed by VMM or hypervisor.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Benefits of virtualization include isolation of VMs.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Threats arise if hypervisors possess weak security isolation.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531550" y="1438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Virtualizing the Cloud Computing Infrastructure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VCCI allows multiple clients to access physical infrastructure via VMs.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VMM manages VMs on physical infrastructure.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main types of hypervisors: Type-1 (directly on hardware) and Type-2 (with host OS).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industry hypervisors: Xen (Type-1) and KVM (Type-2).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hypervisor can significantly impact the performance and security of the system.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27075" y="1365625"/>
            <a:ext cx="6507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Attacks on VCCI and Vulnerabilities of VMMs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48975" y="22196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Attacks on VCCI can exploit security gaps in hypervisors.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vulnerabilities: VM hopping, VM escape, and VM mobility.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 hopping: Attackers access other VMs by knowing their IP address.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 escape: Allows a VM to attack its host, gaining access to all other VMs.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 mobility increases the risk as VMs can be moved or copied, creating potential entry points for attackers.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26300" y="1699650"/>
            <a:ext cx="46662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Tools and Techniques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1306500" y="2460450"/>
            <a:ext cx="80100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and Key Management (EKM): Protection of data at various stages.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Intrusion Detection Tools (IDTs): Network-based and Host-based for detecting intrusive actions.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Firewalls (VF): Packet filtering in virtual environments.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Trusted Virtual Domains (TVDs): Grouping related VMs with unified security policies.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2403850" y="1392650"/>
            <a:ext cx="4245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Implementations &amp; Case Studies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190825" y="2290575"/>
            <a:ext cx="7473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Trusted Virtual Datacenter (TVDc): Safety net against VM misuse.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CloudVisor: Encryption-based security monitor for VMMs and VMs.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TVMM with TPM: Provides isolation security between VMs.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Page-based encryption: Encrypts all pages before handing to DomO.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research and development are leading to more robust security implementations.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022825" y="1568125"/>
            <a:ext cx="43860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812325" y="2309500"/>
            <a:ext cx="70329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Multi-tenancy brings benefits and vulnerabilities.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target for attacks on VCCI is the VMM.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Numerous techniques introduced to secure VCCI.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research: Address security at various layers and from governance and operational perspectives.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