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  <p:sldId id="269" r:id="rId11"/>
    <p:sldId id="280" r:id="rId12"/>
    <p:sldId id="281" r:id="rId13"/>
    <p:sldId id="282" r:id="rId14"/>
    <p:sldId id="283" r:id="rId15"/>
    <p:sldId id="284" r:id="rId16"/>
    <p:sldId id="285" r:id="rId17"/>
    <p:sldId id="268" r:id="rId18"/>
    <p:sldId id="276" r:id="rId19"/>
    <p:sldId id="277" r:id="rId20"/>
    <p:sldId id="270" r:id="rId21"/>
    <p:sldId id="278" r:id="rId22"/>
    <p:sldId id="271" r:id="rId23"/>
    <p:sldId id="263" r:id="rId24"/>
    <p:sldId id="272" r:id="rId25"/>
    <p:sldId id="273" r:id="rId26"/>
    <p:sldId id="264" r:id="rId27"/>
    <p:sldId id="274" r:id="rId28"/>
    <p:sldId id="275" r:id="rId29"/>
    <p:sldId id="279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2F"/>
    <a:srgbClr val="00B050"/>
    <a:srgbClr val="000000"/>
    <a:srgbClr val="98140A"/>
    <a:srgbClr val="7CC468"/>
    <a:srgbClr val="7E9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DF3BA-1BE6-4F76-B126-6782ABBB5FAF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6ADB1DF-795C-4EB8-AD7C-D826329BD432}">
      <dgm:prSet phldrT="[Texte]"/>
      <dgm:spPr/>
      <dgm:t>
        <a:bodyPr/>
        <a:lstStyle/>
        <a:p>
          <a:r>
            <a:rPr lang="fr-FR" dirty="0" smtClean="0"/>
            <a:t>OpenGL</a:t>
          </a:r>
          <a:endParaRPr lang="fr-FR" dirty="0"/>
        </a:p>
      </dgm:t>
    </dgm:pt>
    <dgm:pt modelId="{6D374DE6-2EC4-47DA-9233-4CD791B78128}" type="parTrans" cxnId="{27D28528-1F6E-4FF3-A512-F4ED4BAC73C1}">
      <dgm:prSet/>
      <dgm:spPr/>
      <dgm:t>
        <a:bodyPr/>
        <a:lstStyle/>
        <a:p>
          <a:endParaRPr lang="fr-FR"/>
        </a:p>
      </dgm:t>
    </dgm:pt>
    <dgm:pt modelId="{94535AC3-4CAE-4EF6-BBE0-B651DA3EA44A}" type="sibTrans" cxnId="{27D28528-1F6E-4FF3-A512-F4ED4BAC73C1}">
      <dgm:prSet/>
      <dgm:spPr/>
      <dgm:t>
        <a:bodyPr/>
        <a:lstStyle/>
        <a:p>
          <a:endParaRPr lang="fr-FR"/>
        </a:p>
      </dgm:t>
    </dgm:pt>
    <dgm:pt modelId="{64CFAA6F-AAD5-43C0-A14E-3F6C925773F9}">
      <dgm:prSet phldrT="[Texte]"/>
      <dgm:spPr/>
      <dgm:t>
        <a:bodyPr/>
        <a:lstStyle/>
        <a:p>
          <a:r>
            <a:rPr lang="fr-FR" dirty="0" smtClean="0"/>
            <a:t>Utilisation de la dernière version OpenGL 4.2</a:t>
          </a:r>
          <a:endParaRPr lang="fr-FR" dirty="0"/>
        </a:p>
      </dgm:t>
    </dgm:pt>
    <dgm:pt modelId="{BDA9FC77-96D2-4848-9AE7-B17564AE6685}" type="parTrans" cxnId="{4DB15F50-D2AC-4973-9DDA-1CFF697B2961}">
      <dgm:prSet/>
      <dgm:spPr/>
      <dgm:t>
        <a:bodyPr/>
        <a:lstStyle/>
        <a:p>
          <a:endParaRPr lang="fr-FR"/>
        </a:p>
      </dgm:t>
    </dgm:pt>
    <dgm:pt modelId="{3DBE3517-FED1-489A-8670-1329F69F79E0}" type="sibTrans" cxnId="{4DB15F50-D2AC-4973-9DDA-1CFF697B2961}">
      <dgm:prSet/>
      <dgm:spPr/>
      <dgm:t>
        <a:bodyPr/>
        <a:lstStyle/>
        <a:p>
          <a:endParaRPr lang="fr-FR"/>
        </a:p>
      </dgm:t>
    </dgm:pt>
    <dgm:pt modelId="{5FBB81E1-92EB-431D-99E4-4EB00A43B017}">
      <dgm:prSet phldrT="[Texte]"/>
      <dgm:spPr/>
      <dgm:t>
        <a:bodyPr/>
        <a:lstStyle/>
        <a:p>
          <a:r>
            <a:rPr lang="fr-FR" dirty="0" smtClean="0"/>
            <a:t>Optimiser au mieux le rendu OpenGL </a:t>
          </a:r>
          <a:endParaRPr lang="fr-FR" dirty="0"/>
        </a:p>
      </dgm:t>
    </dgm:pt>
    <dgm:pt modelId="{EDAAF78D-7691-488C-9AB3-A6E3F952E3C2}" type="parTrans" cxnId="{66FFAF0F-747F-47F5-8D8B-C1DE9A39CE86}">
      <dgm:prSet/>
      <dgm:spPr/>
      <dgm:t>
        <a:bodyPr/>
        <a:lstStyle/>
        <a:p>
          <a:endParaRPr lang="fr-FR"/>
        </a:p>
      </dgm:t>
    </dgm:pt>
    <dgm:pt modelId="{5A057012-81C4-4976-BF90-1AF565143686}" type="sibTrans" cxnId="{66FFAF0F-747F-47F5-8D8B-C1DE9A39CE86}">
      <dgm:prSet/>
      <dgm:spPr/>
      <dgm:t>
        <a:bodyPr/>
        <a:lstStyle/>
        <a:p>
          <a:endParaRPr lang="fr-FR"/>
        </a:p>
      </dgm:t>
    </dgm:pt>
    <dgm:pt modelId="{90873338-093D-4E9C-A789-07FEB7D36DFA}">
      <dgm:prSet phldrT="[Texte]"/>
      <dgm:spPr/>
      <dgm:t>
        <a:bodyPr/>
        <a:lstStyle/>
        <a:p>
          <a:r>
            <a:rPr lang="fr-FR" dirty="0" err="1" smtClean="0"/>
            <a:t>OpenCL</a:t>
          </a:r>
          <a:endParaRPr lang="fr-FR" dirty="0"/>
        </a:p>
      </dgm:t>
    </dgm:pt>
    <dgm:pt modelId="{4AF965B1-BE97-441F-ACEC-4C7202CB1955}" type="parTrans" cxnId="{A580AB6F-A464-4665-B564-2FE1CDD342BC}">
      <dgm:prSet/>
      <dgm:spPr/>
      <dgm:t>
        <a:bodyPr/>
        <a:lstStyle/>
        <a:p>
          <a:endParaRPr lang="fr-FR"/>
        </a:p>
      </dgm:t>
    </dgm:pt>
    <dgm:pt modelId="{EE2C19BD-D865-4517-8CF8-E885269F43BC}" type="sibTrans" cxnId="{A580AB6F-A464-4665-B564-2FE1CDD342BC}">
      <dgm:prSet/>
      <dgm:spPr/>
      <dgm:t>
        <a:bodyPr/>
        <a:lstStyle/>
        <a:p>
          <a:endParaRPr lang="fr-FR"/>
        </a:p>
      </dgm:t>
    </dgm:pt>
    <dgm:pt modelId="{9F675D32-4FE6-4204-9725-731BD8E198D2}">
      <dgm:prSet phldrT="[Texte]"/>
      <dgm:spPr/>
      <dgm:t>
        <a:bodyPr/>
        <a:lstStyle/>
        <a:p>
          <a:r>
            <a:rPr lang="fr-FR" dirty="0" smtClean="0"/>
            <a:t>Utiliser </a:t>
          </a:r>
          <a:r>
            <a:rPr lang="fr-FR" dirty="0" err="1" smtClean="0"/>
            <a:t>OpenCL</a:t>
          </a:r>
          <a:r>
            <a:rPr lang="fr-FR" dirty="0" smtClean="0"/>
            <a:t> pour du prétraitement de la scène sur GPU</a:t>
          </a:r>
          <a:endParaRPr lang="fr-FR" dirty="0"/>
        </a:p>
      </dgm:t>
    </dgm:pt>
    <dgm:pt modelId="{74F9A9B0-6A3E-4E2C-8126-E5367C039944}" type="parTrans" cxnId="{A0805FD7-543D-492C-A92B-17445765A783}">
      <dgm:prSet/>
      <dgm:spPr/>
      <dgm:t>
        <a:bodyPr/>
        <a:lstStyle/>
        <a:p>
          <a:endParaRPr lang="fr-FR"/>
        </a:p>
      </dgm:t>
    </dgm:pt>
    <dgm:pt modelId="{9BD00684-C1BE-4798-A07F-72AED4D875FE}" type="sibTrans" cxnId="{A0805FD7-543D-492C-A92B-17445765A783}">
      <dgm:prSet/>
      <dgm:spPr/>
      <dgm:t>
        <a:bodyPr/>
        <a:lstStyle/>
        <a:p>
          <a:endParaRPr lang="fr-FR"/>
        </a:p>
      </dgm:t>
    </dgm:pt>
    <dgm:pt modelId="{89F2845C-FBB2-4E80-8292-DE383895FF5B}">
      <dgm:prSet phldrT="[Texte]"/>
      <dgm:spPr/>
      <dgm:t>
        <a:bodyPr/>
        <a:lstStyle/>
        <a:p>
          <a:r>
            <a:rPr lang="fr-FR" dirty="0" smtClean="0"/>
            <a:t>APU</a:t>
          </a:r>
          <a:endParaRPr lang="fr-FR" dirty="0"/>
        </a:p>
      </dgm:t>
    </dgm:pt>
    <dgm:pt modelId="{AEE4FB4C-F486-4497-9151-FA300F8C33D3}" type="parTrans" cxnId="{91D5F606-E19C-4662-91E8-486BDE086B2F}">
      <dgm:prSet/>
      <dgm:spPr/>
      <dgm:t>
        <a:bodyPr/>
        <a:lstStyle/>
        <a:p>
          <a:endParaRPr lang="fr-FR"/>
        </a:p>
      </dgm:t>
    </dgm:pt>
    <dgm:pt modelId="{0A221081-2ED8-4096-8982-720320FF0333}" type="sibTrans" cxnId="{91D5F606-E19C-4662-91E8-486BDE086B2F}">
      <dgm:prSet/>
      <dgm:spPr/>
      <dgm:t>
        <a:bodyPr/>
        <a:lstStyle/>
        <a:p>
          <a:endParaRPr lang="fr-FR"/>
        </a:p>
      </dgm:t>
    </dgm:pt>
    <dgm:pt modelId="{9CF4D7DF-241B-4A3F-A2F4-A8DD3872D5E8}">
      <dgm:prSet phldrT="[Texte]"/>
      <dgm:spPr/>
      <dgm:t>
        <a:bodyPr/>
        <a:lstStyle/>
        <a:p>
          <a:r>
            <a:rPr lang="fr-FR" dirty="0" smtClean="0"/>
            <a:t>Tester le moteur 3D sur une architecture APU</a:t>
          </a:r>
          <a:endParaRPr lang="fr-FR" dirty="0"/>
        </a:p>
      </dgm:t>
    </dgm:pt>
    <dgm:pt modelId="{04EA4B16-B844-453B-A645-25A1E14E7CF3}" type="parTrans" cxnId="{52655858-CE5C-4E54-97E4-6FC659171B9C}">
      <dgm:prSet/>
      <dgm:spPr/>
      <dgm:t>
        <a:bodyPr/>
        <a:lstStyle/>
        <a:p>
          <a:endParaRPr lang="fr-FR"/>
        </a:p>
      </dgm:t>
    </dgm:pt>
    <dgm:pt modelId="{52A2C488-9084-41B3-8935-711F3D5FA809}" type="sibTrans" cxnId="{52655858-CE5C-4E54-97E4-6FC659171B9C}">
      <dgm:prSet/>
      <dgm:spPr/>
      <dgm:t>
        <a:bodyPr/>
        <a:lstStyle/>
        <a:p>
          <a:endParaRPr lang="fr-FR"/>
        </a:p>
      </dgm:t>
    </dgm:pt>
    <dgm:pt modelId="{D0263113-9949-4C95-A07F-85081DED0300}">
      <dgm:prSet phldrT="[Texte]"/>
      <dgm:spPr/>
      <dgm:t>
        <a:bodyPr/>
        <a:lstStyle/>
        <a:p>
          <a:r>
            <a:rPr lang="fr-FR" dirty="0" smtClean="0"/>
            <a:t>Comparer les performances</a:t>
          </a:r>
          <a:endParaRPr lang="fr-FR" dirty="0"/>
        </a:p>
      </dgm:t>
    </dgm:pt>
    <dgm:pt modelId="{16D20485-5D2E-4F9B-A371-DF9CFEB534D9}" type="parTrans" cxnId="{249B88EF-6F0D-49AC-81D0-2367DC2F7D7A}">
      <dgm:prSet/>
      <dgm:spPr/>
      <dgm:t>
        <a:bodyPr/>
        <a:lstStyle/>
        <a:p>
          <a:endParaRPr lang="fr-FR"/>
        </a:p>
      </dgm:t>
    </dgm:pt>
    <dgm:pt modelId="{75E995A7-FDD8-40B5-B221-D75F54531953}" type="sibTrans" cxnId="{249B88EF-6F0D-49AC-81D0-2367DC2F7D7A}">
      <dgm:prSet/>
      <dgm:spPr/>
      <dgm:t>
        <a:bodyPr/>
        <a:lstStyle/>
        <a:p>
          <a:endParaRPr lang="fr-FR"/>
        </a:p>
      </dgm:t>
    </dgm:pt>
    <dgm:pt modelId="{BEE91017-562C-4F38-84D7-5BA5488ECA53}" type="pres">
      <dgm:prSet presAssocID="{40BDF3BA-1BE6-4F76-B126-6782ABBB5F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5D556BB-1B09-4F3E-93C7-F4BBCE4AD764}" type="pres">
      <dgm:prSet presAssocID="{C6ADB1DF-795C-4EB8-AD7C-D826329BD432}" presName="composite" presStyleCnt="0"/>
      <dgm:spPr/>
    </dgm:pt>
    <dgm:pt modelId="{54A39BA3-A2B0-45C4-AE5C-9113630D224D}" type="pres">
      <dgm:prSet presAssocID="{C6ADB1DF-795C-4EB8-AD7C-D826329BD43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214EE4-7ABD-4C51-89F9-35AC07E7E713}" type="pres">
      <dgm:prSet presAssocID="{C6ADB1DF-795C-4EB8-AD7C-D826329BD43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FA92EC-58CC-4374-AADC-F73A679114B4}" type="pres">
      <dgm:prSet presAssocID="{94535AC3-4CAE-4EF6-BBE0-B651DA3EA44A}" presName="space" presStyleCnt="0"/>
      <dgm:spPr/>
    </dgm:pt>
    <dgm:pt modelId="{CA814D72-24E8-48F5-9E65-3EC7918C6A24}" type="pres">
      <dgm:prSet presAssocID="{90873338-093D-4E9C-A789-07FEB7D36DFA}" presName="composite" presStyleCnt="0"/>
      <dgm:spPr/>
    </dgm:pt>
    <dgm:pt modelId="{E964E57E-4BAF-46B3-A039-32B8DD20BBA6}" type="pres">
      <dgm:prSet presAssocID="{90873338-093D-4E9C-A789-07FEB7D36DF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333A5-614D-422F-9182-ADABDB97353B}" type="pres">
      <dgm:prSet presAssocID="{90873338-093D-4E9C-A789-07FEB7D36DF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1294D8-7D97-4006-A141-CEF3B9244A55}" type="pres">
      <dgm:prSet presAssocID="{EE2C19BD-D865-4517-8CF8-E885269F43BC}" presName="space" presStyleCnt="0"/>
      <dgm:spPr/>
    </dgm:pt>
    <dgm:pt modelId="{FB2A6560-486B-475A-B54E-3742E7342CAB}" type="pres">
      <dgm:prSet presAssocID="{89F2845C-FBB2-4E80-8292-DE383895FF5B}" presName="composite" presStyleCnt="0"/>
      <dgm:spPr/>
    </dgm:pt>
    <dgm:pt modelId="{8E540543-21B1-4F58-B179-48B833D9E29E}" type="pres">
      <dgm:prSet presAssocID="{89F2845C-FBB2-4E80-8292-DE383895FF5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6673F1-FCC7-49DF-8A71-11DED64B9D90}" type="pres">
      <dgm:prSet presAssocID="{89F2845C-FBB2-4E80-8292-DE383895FF5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7D28528-1F6E-4FF3-A512-F4ED4BAC73C1}" srcId="{40BDF3BA-1BE6-4F76-B126-6782ABBB5FAF}" destId="{C6ADB1DF-795C-4EB8-AD7C-D826329BD432}" srcOrd="0" destOrd="0" parTransId="{6D374DE6-2EC4-47DA-9233-4CD791B78128}" sibTransId="{94535AC3-4CAE-4EF6-BBE0-B651DA3EA44A}"/>
    <dgm:cxn modelId="{52655858-CE5C-4E54-97E4-6FC659171B9C}" srcId="{89F2845C-FBB2-4E80-8292-DE383895FF5B}" destId="{9CF4D7DF-241B-4A3F-A2F4-A8DD3872D5E8}" srcOrd="0" destOrd="0" parTransId="{04EA4B16-B844-453B-A645-25A1E14E7CF3}" sibTransId="{52A2C488-9084-41B3-8935-711F3D5FA809}"/>
    <dgm:cxn modelId="{0CC55E93-658D-4FB6-8A4F-940188B8F590}" type="presOf" srcId="{89F2845C-FBB2-4E80-8292-DE383895FF5B}" destId="{8E540543-21B1-4F58-B179-48B833D9E29E}" srcOrd="0" destOrd="0" presId="urn:microsoft.com/office/officeart/2005/8/layout/hList1"/>
    <dgm:cxn modelId="{91D5F606-E19C-4662-91E8-486BDE086B2F}" srcId="{40BDF3BA-1BE6-4F76-B126-6782ABBB5FAF}" destId="{89F2845C-FBB2-4E80-8292-DE383895FF5B}" srcOrd="2" destOrd="0" parTransId="{AEE4FB4C-F486-4497-9151-FA300F8C33D3}" sibTransId="{0A221081-2ED8-4096-8982-720320FF0333}"/>
    <dgm:cxn modelId="{BA664F3A-97C1-4849-8B2C-21081F81434D}" type="presOf" srcId="{9CF4D7DF-241B-4A3F-A2F4-A8DD3872D5E8}" destId="{BA6673F1-FCC7-49DF-8A71-11DED64B9D90}" srcOrd="0" destOrd="0" presId="urn:microsoft.com/office/officeart/2005/8/layout/hList1"/>
    <dgm:cxn modelId="{4DB15F50-D2AC-4973-9DDA-1CFF697B2961}" srcId="{C6ADB1DF-795C-4EB8-AD7C-D826329BD432}" destId="{64CFAA6F-AAD5-43C0-A14E-3F6C925773F9}" srcOrd="0" destOrd="0" parTransId="{BDA9FC77-96D2-4848-9AE7-B17564AE6685}" sibTransId="{3DBE3517-FED1-489A-8670-1329F69F79E0}"/>
    <dgm:cxn modelId="{FB0525C6-6B26-4E78-815E-9950FEB2CE8F}" type="presOf" srcId="{64CFAA6F-AAD5-43C0-A14E-3F6C925773F9}" destId="{ED214EE4-7ABD-4C51-89F9-35AC07E7E713}" srcOrd="0" destOrd="0" presId="urn:microsoft.com/office/officeart/2005/8/layout/hList1"/>
    <dgm:cxn modelId="{1FDD236E-1D5B-4CA0-88AD-CCCD424DC45C}" type="presOf" srcId="{5FBB81E1-92EB-431D-99E4-4EB00A43B017}" destId="{ED214EE4-7ABD-4C51-89F9-35AC07E7E713}" srcOrd="0" destOrd="1" presId="urn:microsoft.com/office/officeart/2005/8/layout/hList1"/>
    <dgm:cxn modelId="{A0805FD7-543D-492C-A92B-17445765A783}" srcId="{90873338-093D-4E9C-A789-07FEB7D36DFA}" destId="{9F675D32-4FE6-4204-9725-731BD8E198D2}" srcOrd="0" destOrd="0" parTransId="{74F9A9B0-6A3E-4E2C-8126-E5367C039944}" sibTransId="{9BD00684-C1BE-4798-A07F-72AED4D875FE}"/>
    <dgm:cxn modelId="{71529708-C101-47B7-84C2-CEF9154493C3}" type="presOf" srcId="{9F675D32-4FE6-4204-9725-731BD8E198D2}" destId="{17C333A5-614D-422F-9182-ADABDB97353B}" srcOrd="0" destOrd="0" presId="urn:microsoft.com/office/officeart/2005/8/layout/hList1"/>
    <dgm:cxn modelId="{C88FA86B-39E0-4C43-878A-80C63C577681}" type="presOf" srcId="{C6ADB1DF-795C-4EB8-AD7C-D826329BD432}" destId="{54A39BA3-A2B0-45C4-AE5C-9113630D224D}" srcOrd="0" destOrd="0" presId="urn:microsoft.com/office/officeart/2005/8/layout/hList1"/>
    <dgm:cxn modelId="{A580AB6F-A464-4665-B564-2FE1CDD342BC}" srcId="{40BDF3BA-1BE6-4F76-B126-6782ABBB5FAF}" destId="{90873338-093D-4E9C-A789-07FEB7D36DFA}" srcOrd="1" destOrd="0" parTransId="{4AF965B1-BE97-441F-ACEC-4C7202CB1955}" sibTransId="{EE2C19BD-D865-4517-8CF8-E885269F43BC}"/>
    <dgm:cxn modelId="{CF5A8029-9652-4811-8A66-FBD97E547C40}" type="presOf" srcId="{40BDF3BA-1BE6-4F76-B126-6782ABBB5FAF}" destId="{BEE91017-562C-4F38-84D7-5BA5488ECA53}" srcOrd="0" destOrd="0" presId="urn:microsoft.com/office/officeart/2005/8/layout/hList1"/>
    <dgm:cxn modelId="{05521534-7B4C-4A93-BBAD-5391772283D1}" type="presOf" srcId="{D0263113-9949-4C95-A07F-85081DED0300}" destId="{BA6673F1-FCC7-49DF-8A71-11DED64B9D90}" srcOrd="0" destOrd="1" presId="urn:microsoft.com/office/officeart/2005/8/layout/hList1"/>
    <dgm:cxn modelId="{249B88EF-6F0D-49AC-81D0-2367DC2F7D7A}" srcId="{89F2845C-FBB2-4E80-8292-DE383895FF5B}" destId="{D0263113-9949-4C95-A07F-85081DED0300}" srcOrd="1" destOrd="0" parTransId="{16D20485-5D2E-4F9B-A371-DF9CFEB534D9}" sibTransId="{75E995A7-FDD8-40B5-B221-D75F54531953}"/>
    <dgm:cxn modelId="{66FFAF0F-747F-47F5-8D8B-C1DE9A39CE86}" srcId="{C6ADB1DF-795C-4EB8-AD7C-D826329BD432}" destId="{5FBB81E1-92EB-431D-99E4-4EB00A43B017}" srcOrd="1" destOrd="0" parTransId="{EDAAF78D-7691-488C-9AB3-A6E3F952E3C2}" sibTransId="{5A057012-81C4-4976-BF90-1AF565143686}"/>
    <dgm:cxn modelId="{6FEACCBB-277D-4611-814A-33BC59733842}" type="presOf" srcId="{90873338-093D-4E9C-A789-07FEB7D36DFA}" destId="{E964E57E-4BAF-46B3-A039-32B8DD20BBA6}" srcOrd="0" destOrd="0" presId="urn:microsoft.com/office/officeart/2005/8/layout/hList1"/>
    <dgm:cxn modelId="{B83CFB42-7167-42A9-A917-792954577F07}" type="presParOf" srcId="{BEE91017-562C-4F38-84D7-5BA5488ECA53}" destId="{E5D556BB-1B09-4F3E-93C7-F4BBCE4AD764}" srcOrd="0" destOrd="0" presId="urn:microsoft.com/office/officeart/2005/8/layout/hList1"/>
    <dgm:cxn modelId="{EFD2AA57-8804-4490-8114-721E11F98085}" type="presParOf" srcId="{E5D556BB-1B09-4F3E-93C7-F4BBCE4AD764}" destId="{54A39BA3-A2B0-45C4-AE5C-9113630D224D}" srcOrd="0" destOrd="0" presId="urn:microsoft.com/office/officeart/2005/8/layout/hList1"/>
    <dgm:cxn modelId="{975F2D28-B21C-4865-9BF1-9390D11C4B01}" type="presParOf" srcId="{E5D556BB-1B09-4F3E-93C7-F4BBCE4AD764}" destId="{ED214EE4-7ABD-4C51-89F9-35AC07E7E713}" srcOrd="1" destOrd="0" presId="urn:microsoft.com/office/officeart/2005/8/layout/hList1"/>
    <dgm:cxn modelId="{3E682375-6741-4370-98C0-FDD74700811E}" type="presParOf" srcId="{BEE91017-562C-4F38-84D7-5BA5488ECA53}" destId="{87FA92EC-58CC-4374-AADC-F73A679114B4}" srcOrd="1" destOrd="0" presId="urn:microsoft.com/office/officeart/2005/8/layout/hList1"/>
    <dgm:cxn modelId="{31EFAE30-1BF3-4743-9148-263FD467EBC0}" type="presParOf" srcId="{BEE91017-562C-4F38-84D7-5BA5488ECA53}" destId="{CA814D72-24E8-48F5-9E65-3EC7918C6A24}" srcOrd="2" destOrd="0" presId="urn:microsoft.com/office/officeart/2005/8/layout/hList1"/>
    <dgm:cxn modelId="{DD9D9D4F-6CC6-4546-AF4A-328CCCEBCFA4}" type="presParOf" srcId="{CA814D72-24E8-48F5-9E65-3EC7918C6A24}" destId="{E964E57E-4BAF-46B3-A039-32B8DD20BBA6}" srcOrd="0" destOrd="0" presId="urn:microsoft.com/office/officeart/2005/8/layout/hList1"/>
    <dgm:cxn modelId="{2AC25E96-600B-45CA-8DC0-B02DD90D55D2}" type="presParOf" srcId="{CA814D72-24E8-48F5-9E65-3EC7918C6A24}" destId="{17C333A5-614D-422F-9182-ADABDB97353B}" srcOrd="1" destOrd="0" presId="urn:microsoft.com/office/officeart/2005/8/layout/hList1"/>
    <dgm:cxn modelId="{7BFD187D-4CCD-4926-934C-7081960F0398}" type="presParOf" srcId="{BEE91017-562C-4F38-84D7-5BA5488ECA53}" destId="{981294D8-7D97-4006-A141-CEF3B9244A55}" srcOrd="3" destOrd="0" presId="urn:microsoft.com/office/officeart/2005/8/layout/hList1"/>
    <dgm:cxn modelId="{F41CF12F-B65E-411A-ACF4-8F7567D338DB}" type="presParOf" srcId="{BEE91017-562C-4F38-84D7-5BA5488ECA53}" destId="{FB2A6560-486B-475A-B54E-3742E7342CAB}" srcOrd="4" destOrd="0" presId="urn:microsoft.com/office/officeart/2005/8/layout/hList1"/>
    <dgm:cxn modelId="{DE066953-331A-4EEA-85D9-7D240F9ACC19}" type="presParOf" srcId="{FB2A6560-486B-475A-B54E-3742E7342CAB}" destId="{8E540543-21B1-4F58-B179-48B833D9E29E}" srcOrd="0" destOrd="0" presId="urn:microsoft.com/office/officeart/2005/8/layout/hList1"/>
    <dgm:cxn modelId="{6D85D927-1A8E-4D05-A4DE-28057EDC809D}" type="presParOf" srcId="{FB2A6560-486B-475A-B54E-3742E7342CAB}" destId="{BA6673F1-FCC7-49DF-8A71-11DED64B9D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19B7AA-4B0F-439A-9057-65389C42C45E}" type="doc">
      <dgm:prSet loTypeId="urn:microsoft.com/office/officeart/2005/8/layout/architecture+Icon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4201906C-BD02-49C3-917E-B9029B97322B}">
      <dgm:prSet phldrT="[Texte]"/>
      <dgm:spPr/>
      <dgm:t>
        <a:bodyPr/>
        <a:lstStyle/>
        <a:p>
          <a:r>
            <a:rPr lang="fr-FR" dirty="0" err="1" smtClean="0"/>
            <a:t>Renderer</a:t>
          </a:r>
          <a:endParaRPr lang="fr-FR" dirty="0"/>
        </a:p>
      </dgm:t>
    </dgm:pt>
    <dgm:pt modelId="{F66F4EA3-5302-4D69-BA81-966ACDA22838}" type="parTrans" cxnId="{C0A1DBD0-A9EF-4DDB-8679-A3140EEAC56E}">
      <dgm:prSet/>
      <dgm:spPr/>
      <dgm:t>
        <a:bodyPr/>
        <a:lstStyle/>
        <a:p>
          <a:endParaRPr lang="fr-FR"/>
        </a:p>
      </dgm:t>
    </dgm:pt>
    <dgm:pt modelId="{00CAF9B2-CFE2-4B2A-852B-50E38FEB8E82}" type="sibTrans" cxnId="{C0A1DBD0-A9EF-4DDB-8679-A3140EEAC56E}">
      <dgm:prSet/>
      <dgm:spPr/>
      <dgm:t>
        <a:bodyPr/>
        <a:lstStyle/>
        <a:p>
          <a:endParaRPr lang="fr-FR"/>
        </a:p>
      </dgm:t>
    </dgm:pt>
    <dgm:pt modelId="{A3D1B622-54A6-4739-AC28-51CBFF2FFD83}">
      <dgm:prSet phldrT="[Texte]"/>
      <dgm:spPr/>
      <dgm:t>
        <a:bodyPr/>
        <a:lstStyle/>
        <a:p>
          <a:r>
            <a:rPr lang="fr-FR" dirty="0" err="1" smtClean="0"/>
            <a:t>Scene</a:t>
          </a:r>
          <a:endParaRPr lang="fr-FR" dirty="0"/>
        </a:p>
      </dgm:t>
    </dgm:pt>
    <dgm:pt modelId="{15CDD85E-F227-41FE-8361-EFBB51D78A25}" type="parTrans" cxnId="{FDDF7A63-1105-412E-AF34-BCF2E66AAC6C}">
      <dgm:prSet/>
      <dgm:spPr/>
      <dgm:t>
        <a:bodyPr/>
        <a:lstStyle/>
        <a:p>
          <a:endParaRPr lang="fr-FR"/>
        </a:p>
      </dgm:t>
    </dgm:pt>
    <dgm:pt modelId="{D5485E99-31FA-4117-BD14-5E6E356387EC}" type="sibTrans" cxnId="{FDDF7A63-1105-412E-AF34-BCF2E66AAC6C}">
      <dgm:prSet/>
      <dgm:spPr/>
      <dgm:t>
        <a:bodyPr/>
        <a:lstStyle/>
        <a:p>
          <a:endParaRPr lang="fr-FR"/>
        </a:p>
      </dgm:t>
    </dgm:pt>
    <dgm:pt modelId="{7903A96C-62E6-487B-A0E0-7A014F443DAB}">
      <dgm:prSet phldrT="[Texte]"/>
      <dgm:spPr/>
      <dgm:t>
        <a:bodyPr/>
        <a:lstStyle/>
        <a:p>
          <a:r>
            <a:rPr lang="fr-FR" dirty="0" smtClean="0"/>
            <a:t>Light</a:t>
          </a:r>
          <a:endParaRPr lang="fr-FR" dirty="0"/>
        </a:p>
      </dgm:t>
    </dgm:pt>
    <dgm:pt modelId="{3C586BC8-EBFC-4516-AE81-830ED711E22A}" type="parTrans" cxnId="{891EBDF0-2502-4B8F-9903-9B8BD8B2783F}">
      <dgm:prSet/>
      <dgm:spPr/>
      <dgm:t>
        <a:bodyPr/>
        <a:lstStyle/>
        <a:p>
          <a:endParaRPr lang="fr-FR"/>
        </a:p>
      </dgm:t>
    </dgm:pt>
    <dgm:pt modelId="{4CA1BF9E-CDFF-4C93-8372-A18429B1ECCE}" type="sibTrans" cxnId="{891EBDF0-2502-4B8F-9903-9B8BD8B2783F}">
      <dgm:prSet/>
      <dgm:spPr/>
      <dgm:t>
        <a:bodyPr/>
        <a:lstStyle/>
        <a:p>
          <a:endParaRPr lang="fr-FR"/>
        </a:p>
      </dgm:t>
    </dgm:pt>
    <dgm:pt modelId="{E3A9E92C-0207-4C3E-9FCB-16AFE2E6D5D6}">
      <dgm:prSet phldrT="[Texte]"/>
      <dgm:spPr/>
      <dgm:t>
        <a:bodyPr/>
        <a:lstStyle/>
        <a:p>
          <a:r>
            <a:rPr lang="fr-FR" b="0" dirty="0" smtClean="0"/>
            <a:t>Camera</a:t>
          </a:r>
          <a:endParaRPr lang="fr-FR" b="0" dirty="0"/>
        </a:p>
      </dgm:t>
    </dgm:pt>
    <dgm:pt modelId="{A4CB5D9A-E013-4E96-9779-8304393F9727}" type="parTrans" cxnId="{82185313-C06F-46AA-8991-DD8E93C936D6}">
      <dgm:prSet/>
      <dgm:spPr/>
      <dgm:t>
        <a:bodyPr/>
        <a:lstStyle/>
        <a:p>
          <a:endParaRPr lang="fr-FR"/>
        </a:p>
      </dgm:t>
    </dgm:pt>
    <dgm:pt modelId="{92B2291C-962C-43A9-A3AF-5D50FD220401}" type="sibTrans" cxnId="{82185313-C06F-46AA-8991-DD8E93C936D6}">
      <dgm:prSet/>
      <dgm:spPr/>
      <dgm:t>
        <a:bodyPr/>
        <a:lstStyle/>
        <a:p>
          <a:endParaRPr lang="fr-FR"/>
        </a:p>
      </dgm:t>
    </dgm:pt>
    <dgm:pt modelId="{7C940EA2-5E7D-4A91-AB48-45E72621D5A6}">
      <dgm:prSet phldrT="[Texte]"/>
      <dgm:spPr/>
      <dgm:t>
        <a:bodyPr/>
        <a:lstStyle/>
        <a:p>
          <a:r>
            <a:rPr lang="fr-FR" dirty="0" err="1" smtClean="0"/>
            <a:t>Mesh</a:t>
          </a:r>
          <a:endParaRPr lang="fr-FR" dirty="0"/>
        </a:p>
      </dgm:t>
    </dgm:pt>
    <dgm:pt modelId="{4A73C975-E60E-4121-9277-337E1FF268C7}" type="parTrans" cxnId="{C5CC71E3-D3C6-4870-B339-72F026CEBD08}">
      <dgm:prSet/>
      <dgm:spPr/>
      <dgm:t>
        <a:bodyPr/>
        <a:lstStyle/>
        <a:p>
          <a:endParaRPr lang="fr-FR"/>
        </a:p>
      </dgm:t>
    </dgm:pt>
    <dgm:pt modelId="{CA8515D6-629C-4DC0-B89C-18BECD55AF6F}" type="sibTrans" cxnId="{C5CC71E3-D3C6-4870-B339-72F026CEBD08}">
      <dgm:prSet/>
      <dgm:spPr/>
      <dgm:t>
        <a:bodyPr/>
        <a:lstStyle/>
        <a:p>
          <a:endParaRPr lang="fr-FR"/>
        </a:p>
      </dgm:t>
    </dgm:pt>
    <dgm:pt modelId="{460C4604-26BA-4E0F-B1EF-D0F5C42D1A0E}">
      <dgm:prSet phldrT="[Texte]"/>
      <dgm:spPr/>
      <dgm:t>
        <a:bodyPr/>
        <a:lstStyle/>
        <a:p>
          <a:r>
            <a:rPr lang="fr-FR" dirty="0" err="1" smtClean="0"/>
            <a:t>Skeleton</a:t>
          </a:r>
          <a:endParaRPr lang="fr-FR" dirty="0"/>
        </a:p>
      </dgm:t>
    </dgm:pt>
    <dgm:pt modelId="{697D95C8-4728-4D60-BF9F-068D72A26E49}" type="parTrans" cxnId="{01BA9135-F98F-4652-9A38-8C88FE3E49A5}">
      <dgm:prSet/>
      <dgm:spPr/>
      <dgm:t>
        <a:bodyPr/>
        <a:lstStyle/>
        <a:p>
          <a:endParaRPr lang="fr-FR"/>
        </a:p>
      </dgm:t>
    </dgm:pt>
    <dgm:pt modelId="{31A03A92-99CA-446D-BC89-091663E911B3}" type="sibTrans" cxnId="{01BA9135-F98F-4652-9A38-8C88FE3E49A5}">
      <dgm:prSet/>
      <dgm:spPr/>
      <dgm:t>
        <a:bodyPr/>
        <a:lstStyle/>
        <a:p>
          <a:endParaRPr lang="fr-FR"/>
        </a:p>
      </dgm:t>
    </dgm:pt>
    <dgm:pt modelId="{E158E851-A5A4-47B5-A9C5-11E46D774FFD}">
      <dgm:prSet phldrT="[Texte]"/>
      <dgm:spPr/>
      <dgm:t>
        <a:bodyPr/>
        <a:lstStyle/>
        <a:p>
          <a:r>
            <a:rPr lang="fr-FR" dirty="0" smtClean="0"/>
            <a:t>Node</a:t>
          </a:r>
          <a:endParaRPr lang="fr-FR" dirty="0"/>
        </a:p>
      </dgm:t>
    </dgm:pt>
    <dgm:pt modelId="{39B35542-1B6E-44E2-BC5B-599B338BB5D5}" type="parTrans" cxnId="{75808C90-D34F-41EA-B1F1-62A86E495534}">
      <dgm:prSet/>
      <dgm:spPr/>
      <dgm:t>
        <a:bodyPr/>
        <a:lstStyle/>
        <a:p>
          <a:endParaRPr lang="fr-FR"/>
        </a:p>
      </dgm:t>
    </dgm:pt>
    <dgm:pt modelId="{036A811B-09E4-4EA6-BB44-CCDAD74FE7A5}" type="sibTrans" cxnId="{75808C90-D34F-41EA-B1F1-62A86E495534}">
      <dgm:prSet/>
      <dgm:spPr/>
      <dgm:t>
        <a:bodyPr/>
        <a:lstStyle/>
        <a:p>
          <a:endParaRPr lang="fr-FR"/>
        </a:p>
      </dgm:t>
    </dgm:pt>
    <dgm:pt modelId="{9F0173A4-47F3-4603-A0CC-53DE6B627CFC}">
      <dgm:prSet phldrT="[Texte]"/>
      <dgm:spPr/>
      <dgm:t>
        <a:bodyPr/>
        <a:lstStyle/>
        <a:p>
          <a:r>
            <a:rPr lang="fr-FR" dirty="0" smtClean="0"/>
            <a:t>Program</a:t>
          </a:r>
          <a:endParaRPr lang="fr-FR" dirty="0"/>
        </a:p>
      </dgm:t>
    </dgm:pt>
    <dgm:pt modelId="{428EC406-08E1-4AD5-A41D-F8A6FD0608FA}" type="parTrans" cxnId="{EA01B14F-F128-4CC5-AFE0-3F081CE0A8A3}">
      <dgm:prSet/>
      <dgm:spPr/>
      <dgm:t>
        <a:bodyPr/>
        <a:lstStyle/>
        <a:p>
          <a:endParaRPr lang="fr-FR"/>
        </a:p>
      </dgm:t>
    </dgm:pt>
    <dgm:pt modelId="{E76DB150-7BC1-462B-B12C-C17E1E6AD355}" type="sibTrans" cxnId="{EA01B14F-F128-4CC5-AFE0-3F081CE0A8A3}">
      <dgm:prSet/>
      <dgm:spPr/>
      <dgm:t>
        <a:bodyPr/>
        <a:lstStyle/>
        <a:p>
          <a:endParaRPr lang="fr-FR"/>
        </a:p>
      </dgm:t>
    </dgm:pt>
    <dgm:pt modelId="{5361DF27-8B43-4F93-95B8-19E724F874F5}">
      <dgm:prSet phldrT="[Texte]"/>
      <dgm:spPr/>
      <dgm:t>
        <a:bodyPr/>
        <a:lstStyle/>
        <a:p>
          <a:r>
            <a:rPr lang="fr-FR" dirty="0" err="1" smtClean="0"/>
            <a:t>Octree</a:t>
          </a:r>
          <a:endParaRPr lang="fr-FR" dirty="0"/>
        </a:p>
      </dgm:t>
    </dgm:pt>
    <dgm:pt modelId="{09C52A3D-CA31-479E-A656-60B9CBBE13CA}" type="parTrans" cxnId="{3ACCAC55-E803-470B-8207-F465AA78F003}">
      <dgm:prSet/>
      <dgm:spPr/>
      <dgm:t>
        <a:bodyPr/>
        <a:lstStyle/>
        <a:p>
          <a:endParaRPr lang="fr-FR"/>
        </a:p>
      </dgm:t>
    </dgm:pt>
    <dgm:pt modelId="{30F7F953-4C37-4013-A549-6DA9E7AAF682}" type="sibTrans" cxnId="{3ACCAC55-E803-470B-8207-F465AA78F003}">
      <dgm:prSet/>
      <dgm:spPr/>
      <dgm:t>
        <a:bodyPr/>
        <a:lstStyle/>
        <a:p>
          <a:endParaRPr lang="fr-FR"/>
        </a:p>
      </dgm:t>
    </dgm:pt>
    <dgm:pt modelId="{6CB62D67-7B59-4450-9C83-8A66D7D2825E}">
      <dgm:prSet phldrT="[Texte]"/>
      <dgm:spPr/>
      <dgm:t>
        <a:bodyPr/>
        <a:lstStyle/>
        <a:p>
          <a:r>
            <a:rPr lang="fr-FR" dirty="0" smtClean="0"/>
            <a:t>Frame buffer</a:t>
          </a:r>
          <a:endParaRPr lang="fr-FR" dirty="0"/>
        </a:p>
      </dgm:t>
    </dgm:pt>
    <dgm:pt modelId="{1BE26064-E33F-4F77-8DB2-1114BDB4DA50}" type="parTrans" cxnId="{02855F1D-9056-4F02-9C51-7B740F951AF6}">
      <dgm:prSet/>
      <dgm:spPr/>
      <dgm:t>
        <a:bodyPr/>
        <a:lstStyle/>
        <a:p>
          <a:endParaRPr lang="fr-FR"/>
        </a:p>
      </dgm:t>
    </dgm:pt>
    <dgm:pt modelId="{D6585BD9-0BE4-4020-B3E7-1C69F3EA1681}" type="sibTrans" cxnId="{02855F1D-9056-4F02-9C51-7B740F951AF6}">
      <dgm:prSet/>
      <dgm:spPr/>
      <dgm:t>
        <a:bodyPr/>
        <a:lstStyle/>
        <a:p>
          <a:endParaRPr lang="fr-FR"/>
        </a:p>
      </dgm:t>
    </dgm:pt>
    <dgm:pt modelId="{2BF1C208-1362-4436-8F75-3689BBE4D9E0}">
      <dgm:prSet phldrT="[Texte]"/>
      <dgm:spPr/>
      <dgm:t>
        <a:bodyPr/>
        <a:lstStyle/>
        <a:p>
          <a:r>
            <a:rPr lang="fr-FR" dirty="0" smtClean="0"/>
            <a:t>Texture</a:t>
          </a:r>
          <a:endParaRPr lang="fr-FR" dirty="0"/>
        </a:p>
      </dgm:t>
    </dgm:pt>
    <dgm:pt modelId="{DDBD331A-9A01-4C45-94EF-8CF41F3F1F3B}" type="parTrans" cxnId="{BAF2644B-E49B-4067-8B38-255DB920E2B2}">
      <dgm:prSet/>
      <dgm:spPr/>
      <dgm:t>
        <a:bodyPr/>
        <a:lstStyle/>
        <a:p>
          <a:endParaRPr lang="fr-FR"/>
        </a:p>
      </dgm:t>
    </dgm:pt>
    <dgm:pt modelId="{DFFAA385-4D28-4380-97E2-F01568C48863}" type="sibTrans" cxnId="{BAF2644B-E49B-4067-8B38-255DB920E2B2}">
      <dgm:prSet/>
      <dgm:spPr/>
      <dgm:t>
        <a:bodyPr/>
        <a:lstStyle/>
        <a:p>
          <a:endParaRPr lang="fr-FR"/>
        </a:p>
      </dgm:t>
    </dgm:pt>
    <dgm:pt modelId="{F3C6EE1A-1C1B-4B68-AC83-637C9ED5E31F}">
      <dgm:prSet phldrT="[Texte]"/>
      <dgm:spPr/>
      <dgm:t>
        <a:bodyPr/>
        <a:lstStyle/>
        <a:p>
          <a:r>
            <a:rPr lang="fr-FR" dirty="0" err="1" smtClean="0"/>
            <a:t>Render</a:t>
          </a:r>
          <a:r>
            <a:rPr lang="fr-FR" dirty="0" smtClean="0"/>
            <a:t> buffer</a:t>
          </a:r>
          <a:endParaRPr lang="fr-FR" dirty="0"/>
        </a:p>
      </dgm:t>
    </dgm:pt>
    <dgm:pt modelId="{7CAF55E4-1513-4EC8-AD4A-BC6694589CCE}" type="parTrans" cxnId="{95118A50-1AD9-48AC-B484-F192B20DB9A3}">
      <dgm:prSet/>
      <dgm:spPr/>
      <dgm:t>
        <a:bodyPr/>
        <a:lstStyle/>
        <a:p>
          <a:endParaRPr lang="fr-FR"/>
        </a:p>
      </dgm:t>
    </dgm:pt>
    <dgm:pt modelId="{FFA8BFBC-C9E5-4408-8372-46933029E626}" type="sibTrans" cxnId="{95118A50-1AD9-48AC-B484-F192B20DB9A3}">
      <dgm:prSet/>
      <dgm:spPr/>
      <dgm:t>
        <a:bodyPr/>
        <a:lstStyle/>
        <a:p>
          <a:endParaRPr lang="fr-FR"/>
        </a:p>
      </dgm:t>
    </dgm:pt>
    <dgm:pt modelId="{EB3F7ADB-79FD-4127-BB31-8AC8859D344A}" type="pres">
      <dgm:prSet presAssocID="{EA19B7AA-4B0F-439A-9057-65389C42C45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5E0C7AEF-55EB-40B2-9DF5-E3D10F13B632}" type="pres">
      <dgm:prSet presAssocID="{4201906C-BD02-49C3-917E-B9029B97322B}" presName="vertOne" presStyleCnt="0"/>
      <dgm:spPr/>
    </dgm:pt>
    <dgm:pt modelId="{2C783043-8F80-4BA9-B2A7-7AB3766F2186}" type="pres">
      <dgm:prSet presAssocID="{4201906C-BD02-49C3-917E-B9029B97322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1150F98-7C46-4332-BCDA-9C320E06CA3C}" type="pres">
      <dgm:prSet presAssocID="{4201906C-BD02-49C3-917E-B9029B97322B}" presName="parTransOne" presStyleCnt="0"/>
      <dgm:spPr/>
    </dgm:pt>
    <dgm:pt modelId="{C5809069-83CE-43AA-A862-83DD644A7EEC}" type="pres">
      <dgm:prSet presAssocID="{4201906C-BD02-49C3-917E-B9029B97322B}" presName="horzOne" presStyleCnt="0"/>
      <dgm:spPr/>
    </dgm:pt>
    <dgm:pt modelId="{977753FB-8BC4-4437-B772-FF86E837F713}" type="pres">
      <dgm:prSet presAssocID="{A3D1B622-54A6-4739-AC28-51CBFF2FFD83}" presName="vertTwo" presStyleCnt="0"/>
      <dgm:spPr/>
    </dgm:pt>
    <dgm:pt modelId="{4E3A672C-94E0-4C48-BE21-8ECBCB24A90F}" type="pres">
      <dgm:prSet presAssocID="{A3D1B622-54A6-4739-AC28-51CBFF2FFD8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BD28CBF-19AC-4AB1-A54A-93B0E25A9EA3}" type="pres">
      <dgm:prSet presAssocID="{A3D1B622-54A6-4739-AC28-51CBFF2FFD83}" presName="parTransTwo" presStyleCnt="0"/>
      <dgm:spPr/>
    </dgm:pt>
    <dgm:pt modelId="{2B4D30A6-8094-42F4-8F57-1563B34BBDDB}" type="pres">
      <dgm:prSet presAssocID="{A3D1B622-54A6-4739-AC28-51CBFF2FFD83}" presName="horzTwo" presStyleCnt="0"/>
      <dgm:spPr/>
    </dgm:pt>
    <dgm:pt modelId="{322A97E0-A314-491E-8682-8922EC574A96}" type="pres">
      <dgm:prSet presAssocID="{E158E851-A5A4-47B5-A9C5-11E46D774FFD}" presName="vertThree" presStyleCnt="0"/>
      <dgm:spPr/>
    </dgm:pt>
    <dgm:pt modelId="{7CA6A917-DA6B-40A0-93A6-098C3D7AA1A9}" type="pres">
      <dgm:prSet presAssocID="{E158E851-A5A4-47B5-A9C5-11E46D774FFD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C7D257D-823E-45FC-9087-CC25B7DF9ECF}" type="pres">
      <dgm:prSet presAssocID="{E158E851-A5A4-47B5-A9C5-11E46D774FFD}" presName="parTransThree" presStyleCnt="0"/>
      <dgm:spPr/>
    </dgm:pt>
    <dgm:pt modelId="{22373FBD-D4CA-429E-A353-D171FBAA3B21}" type="pres">
      <dgm:prSet presAssocID="{E158E851-A5A4-47B5-A9C5-11E46D774FFD}" presName="horzThree" presStyleCnt="0"/>
      <dgm:spPr/>
    </dgm:pt>
    <dgm:pt modelId="{CA7956D8-4CD2-44A6-8B63-71C56C075A41}" type="pres">
      <dgm:prSet presAssocID="{7903A96C-62E6-487B-A0E0-7A014F443DAB}" presName="vertFour" presStyleCnt="0">
        <dgm:presLayoutVars>
          <dgm:chPref val="3"/>
        </dgm:presLayoutVars>
      </dgm:prSet>
      <dgm:spPr/>
    </dgm:pt>
    <dgm:pt modelId="{5490E7E4-BD2F-4105-9FC6-F48A0E7DF197}" type="pres">
      <dgm:prSet presAssocID="{7903A96C-62E6-487B-A0E0-7A014F443DAB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C8364CA-04AF-4443-B823-CC73216654A7}" type="pres">
      <dgm:prSet presAssocID="{7903A96C-62E6-487B-A0E0-7A014F443DAB}" presName="horzFour" presStyleCnt="0"/>
      <dgm:spPr/>
    </dgm:pt>
    <dgm:pt modelId="{0BCFB2DC-B943-4CE9-A232-5108CA171B75}" type="pres">
      <dgm:prSet presAssocID="{4CA1BF9E-CDFF-4C93-8372-A18429B1ECCE}" presName="sibSpaceFour" presStyleCnt="0"/>
      <dgm:spPr/>
    </dgm:pt>
    <dgm:pt modelId="{09136592-1621-4010-B161-6995E5D3BF4F}" type="pres">
      <dgm:prSet presAssocID="{E3A9E92C-0207-4C3E-9FCB-16AFE2E6D5D6}" presName="vertFour" presStyleCnt="0">
        <dgm:presLayoutVars>
          <dgm:chPref val="3"/>
        </dgm:presLayoutVars>
      </dgm:prSet>
      <dgm:spPr/>
    </dgm:pt>
    <dgm:pt modelId="{FB0E629B-B86D-4A91-B14C-05BA1C84CEB7}" type="pres">
      <dgm:prSet presAssocID="{E3A9E92C-0207-4C3E-9FCB-16AFE2E6D5D6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2163994-A736-45CC-9A00-1CC98AA8B2BC}" type="pres">
      <dgm:prSet presAssocID="{E3A9E92C-0207-4C3E-9FCB-16AFE2E6D5D6}" presName="horzFour" presStyleCnt="0"/>
      <dgm:spPr/>
    </dgm:pt>
    <dgm:pt modelId="{A5703A55-7FE3-4B6B-8D9C-B2136A2EFFDD}" type="pres">
      <dgm:prSet presAssocID="{92B2291C-962C-43A9-A3AF-5D50FD220401}" presName="sibSpaceFour" presStyleCnt="0"/>
      <dgm:spPr/>
    </dgm:pt>
    <dgm:pt modelId="{2AD8FF27-A0EB-4F43-B14C-D58C089FBAA0}" type="pres">
      <dgm:prSet presAssocID="{7C940EA2-5E7D-4A91-AB48-45E72621D5A6}" presName="vertFour" presStyleCnt="0">
        <dgm:presLayoutVars>
          <dgm:chPref val="3"/>
        </dgm:presLayoutVars>
      </dgm:prSet>
      <dgm:spPr/>
    </dgm:pt>
    <dgm:pt modelId="{03D16847-65A8-45F1-A4C8-61D5EE227C72}" type="pres">
      <dgm:prSet presAssocID="{7C940EA2-5E7D-4A91-AB48-45E72621D5A6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2E6DB68-C68F-4F6D-9F88-75D63739C063}" type="pres">
      <dgm:prSet presAssocID="{7C940EA2-5E7D-4A91-AB48-45E72621D5A6}" presName="horzFour" presStyleCnt="0"/>
      <dgm:spPr/>
    </dgm:pt>
    <dgm:pt modelId="{4006398D-0DCC-407F-A796-40A97172EE49}" type="pres">
      <dgm:prSet presAssocID="{CA8515D6-629C-4DC0-B89C-18BECD55AF6F}" presName="sibSpaceFour" presStyleCnt="0"/>
      <dgm:spPr/>
    </dgm:pt>
    <dgm:pt modelId="{3C2E29C1-9C7C-48C4-BF74-9DBAB2FAF8B0}" type="pres">
      <dgm:prSet presAssocID="{460C4604-26BA-4E0F-B1EF-D0F5C42D1A0E}" presName="vertFour" presStyleCnt="0">
        <dgm:presLayoutVars>
          <dgm:chPref val="3"/>
        </dgm:presLayoutVars>
      </dgm:prSet>
      <dgm:spPr/>
    </dgm:pt>
    <dgm:pt modelId="{2A540A21-2671-4BBB-A714-21ADDD19403E}" type="pres">
      <dgm:prSet presAssocID="{460C4604-26BA-4E0F-B1EF-D0F5C42D1A0E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B1EC0F-853F-448B-9D72-4D3DE13A02CB}" type="pres">
      <dgm:prSet presAssocID="{460C4604-26BA-4E0F-B1EF-D0F5C42D1A0E}" presName="horzFour" presStyleCnt="0"/>
      <dgm:spPr/>
    </dgm:pt>
    <dgm:pt modelId="{45F3E1D8-C18E-423E-9F9A-61DF2D1D36A8}" type="pres">
      <dgm:prSet presAssocID="{036A811B-09E4-4EA6-BB44-CCDAD74FE7A5}" presName="sibSpaceThree" presStyleCnt="0"/>
      <dgm:spPr/>
    </dgm:pt>
    <dgm:pt modelId="{0606D3E5-AE53-458B-BA34-C92B73EBFD4B}" type="pres">
      <dgm:prSet presAssocID="{9F0173A4-47F3-4603-A0CC-53DE6B627CFC}" presName="vertThree" presStyleCnt="0"/>
      <dgm:spPr/>
    </dgm:pt>
    <dgm:pt modelId="{8FB1BF25-3974-42AB-A53E-3AD1B9173A95}" type="pres">
      <dgm:prSet presAssocID="{9F0173A4-47F3-4603-A0CC-53DE6B627CFC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EBB948-1C84-4851-804B-1D3458AF5DA5}" type="pres">
      <dgm:prSet presAssocID="{9F0173A4-47F3-4603-A0CC-53DE6B627CFC}" presName="horzThree" presStyleCnt="0"/>
      <dgm:spPr/>
    </dgm:pt>
    <dgm:pt modelId="{A0744C1F-C199-4BE2-BAC4-7263FA559590}" type="pres">
      <dgm:prSet presAssocID="{E76DB150-7BC1-462B-B12C-C17E1E6AD355}" presName="sibSpaceThree" presStyleCnt="0"/>
      <dgm:spPr/>
    </dgm:pt>
    <dgm:pt modelId="{F5ECDFD1-3C2B-4AB6-8FF1-3D342A7C3ED0}" type="pres">
      <dgm:prSet presAssocID="{5361DF27-8B43-4F93-95B8-19E724F874F5}" presName="vertThree" presStyleCnt="0"/>
      <dgm:spPr/>
    </dgm:pt>
    <dgm:pt modelId="{9A75F524-6834-4DB1-89A3-BF417F6DFBA1}" type="pres">
      <dgm:prSet presAssocID="{5361DF27-8B43-4F93-95B8-19E724F874F5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CFE3183-3965-4552-9EB3-A8218E37C625}" type="pres">
      <dgm:prSet presAssocID="{5361DF27-8B43-4F93-95B8-19E724F874F5}" presName="horzThree" presStyleCnt="0"/>
      <dgm:spPr/>
    </dgm:pt>
    <dgm:pt modelId="{8DF88393-C558-40AA-BACD-5BA9B78AE49C}" type="pres">
      <dgm:prSet presAssocID="{D5485E99-31FA-4117-BD14-5E6E356387EC}" presName="sibSpaceTwo" presStyleCnt="0"/>
      <dgm:spPr/>
    </dgm:pt>
    <dgm:pt modelId="{B6186CB4-58A3-4E2B-A0FB-BB4965A10DA8}" type="pres">
      <dgm:prSet presAssocID="{6CB62D67-7B59-4450-9C83-8A66D7D2825E}" presName="vertTwo" presStyleCnt="0"/>
      <dgm:spPr/>
    </dgm:pt>
    <dgm:pt modelId="{D15B90A4-B49C-48C2-B77F-D7F6A2240F2E}" type="pres">
      <dgm:prSet presAssocID="{6CB62D67-7B59-4450-9C83-8A66D7D2825E}" presName="txTwo" presStyleLbl="node2" presStyleIdx="1" presStyleCnt="2" custFlipHor="1" custScaleX="125912" custLinFactNeighborX="10070" custLinFactNeighborY="-103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E43A8E1-FB36-4B75-AB53-A649EA6017F4}" type="pres">
      <dgm:prSet presAssocID="{6CB62D67-7B59-4450-9C83-8A66D7D2825E}" presName="parTransTwo" presStyleCnt="0"/>
      <dgm:spPr/>
    </dgm:pt>
    <dgm:pt modelId="{E3BCABA9-F500-416F-BD2C-4D422011DFB0}" type="pres">
      <dgm:prSet presAssocID="{6CB62D67-7B59-4450-9C83-8A66D7D2825E}" presName="horzTwo" presStyleCnt="0"/>
      <dgm:spPr/>
    </dgm:pt>
    <dgm:pt modelId="{87C8F10C-8B1B-41D4-A889-3D92E9C7A7AC}" type="pres">
      <dgm:prSet presAssocID="{2BF1C208-1362-4436-8F75-3689BBE4D9E0}" presName="vertThree" presStyleCnt="0"/>
      <dgm:spPr/>
    </dgm:pt>
    <dgm:pt modelId="{3636892B-2F46-49C0-8908-C58AA3E8B03A}" type="pres">
      <dgm:prSet presAssocID="{2BF1C208-1362-4436-8F75-3689BBE4D9E0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DB5D81C-DA07-4638-87C0-8479A22D5AD0}" type="pres">
      <dgm:prSet presAssocID="{2BF1C208-1362-4436-8F75-3689BBE4D9E0}" presName="horzThree" presStyleCnt="0"/>
      <dgm:spPr/>
    </dgm:pt>
    <dgm:pt modelId="{1176AF64-97AF-4895-87A9-ABDAEE3C25DF}" type="pres">
      <dgm:prSet presAssocID="{DFFAA385-4D28-4380-97E2-F01568C48863}" presName="sibSpaceThree" presStyleCnt="0"/>
      <dgm:spPr/>
    </dgm:pt>
    <dgm:pt modelId="{83C251E0-562C-402E-B71B-ECB4B7921160}" type="pres">
      <dgm:prSet presAssocID="{F3C6EE1A-1C1B-4B68-AC83-637C9ED5E31F}" presName="vertThree" presStyleCnt="0"/>
      <dgm:spPr/>
    </dgm:pt>
    <dgm:pt modelId="{47DBF68D-3404-4F27-BD20-CE08D7758BB3}" type="pres">
      <dgm:prSet presAssocID="{F3C6EE1A-1C1B-4B68-AC83-637C9ED5E31F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817213-87BE-4049-92BD-948CD1FC08E3}" type="pres">
      <dgm:prSet presAssocID="{F3C6EE1A-1C1B-4B68-AC83-637C9ED5E31F}" presName="horzThree" presStyleCnt="0"/>
      <dgm:spPr/>
    </dgm:pt>
  </dgm:ptLst>
  <dgm:cxnLst>
    <dgm:cxn modelId="{02855F1D-9056-4F02-9C51-7B740F951AF6}" srcId="{4201906C-BD02-49C3-917E-B9029B97322B}" destId="{6CB62D67-7B59-4450-9C83-8A66D7D2825E}" srcOrd="1" destOrd="0" parTransId="{1BE26064-E33F-4F77-8DB2-1114BDB4DA50}" sibTransId="{D6585BD9-0BE4-4020-B3E7-1C69F3EA1681}"/>
    <dgm:cxn modelId="{BAF2644B-E49B-4067-8B38-255DB920E2B2}" srcId="{6CB62D67-7B59-4450-9C83-8A66D7D2825E}" destId="{2BF1C208-1362-4436-8F75-3689BBE4D9E0}" srcOrd="0" destOrd="0" parTransId="{DDBD331A-9A01-4C45-94EF-8CF41F3F1F3B}" sibTransId="{DFFAA385-4D28-4380-97E2-F01568C48863}"/>
    <dgm:cxn modelId="{C0A1DBD0-A9EF-4DDB-8679-A3140EEAC56E}" srcId="{EA19B7AA-4B0F-439A-9057-65389C42C45E}" destId="{4201906C-BD02-49C3-917E-B9029B97322B}" srcOrd="0" destOrd="0" parTransId="{F66F4EA3-5302-4D69-BA81-966ACDA22838}" sibTransId="{00CAF9B2-CFE2-4B2A-852B-50E38FEB8E82}"/>
    <dgm:cxn modelId="{E53F5DC9-F298-42EE-B874-96EB02BC2308}" type="presOf" srcId="{E158E851-A5A4-47B5-A9C5-11E46D774FFD}" destId="{7CA6A917-DA6B-40A0-93A6-098C3D7AA1A9}" srcOrd="0" destOrd="0" presId="urn:microsoft.com/office/officeart/2005/8/layout/architecture+Icon"/>
    <dgm:cxn modelId="{5EA6A21C-35F4-4493-963E-467F2DE73E78}" type="presOf" srcId="{5361DF27-8B43-4F93-95B8-19E724F874F5}" destId="{9A75F524-6834-4DB1-89A3-BF417F6DFBA1}" srcOrd="0" destOrd="0" presId="urn:microsoft.com/office/officeart/2005/8/layout/architecture+Icon"/>
    <dgm:cxn modelId="{5172CC2E-51E0-4E3E-8021-BAFF3E0C1772}" type="presOf" srcId="{A3D1B622-54A6-4739-AC28-51CBFF2FFD83}" destId="{4E3A672C-94E0-4C48-BE21-8ECBCB24A90F}" srcOrd="0" destOrd="0" presId="urn:microsoft.com/office/officeart/2005/8/layout/architecture+Icon"/>
    <dgm:cxn modelId="{01BA9135-F98F-4652-9A38-8C88FE3E49A5}" srcId="{E158E851-A5A4-47B5-A9C5-11E46D774FFD}" destId="{460C4604-26BA-4E0F-B1EF-D0F5C42D1A0E}" srcOrd="3" destOrd="0" parTransId="{697D95C8-4728-4D60-BF9F-068D72A26E49}" sibTransId="{31A03A92-99CA-446D-BC89-091663E911B3}"/>
    <dgm:cxn modelId="{FDDF7A63-1105-412E-AF34-BCF2E66AAC6C}" srcId="{4201906C-BD02-49C3-917E-B9029B97322B}" destId="{A3D1B622-54A6-4739-AC28-51CBFF2FFD83}" srcOrd="0" destOrd="0" parTransId="{15CDD85E-F227-41FE-8361-EFBB51D78A25}" sibTransId="{D5485E99-31FA-4117-BD14-5E6E356387EC}"/>
    <dgm:cxn modelId="{0BB37A59-171B-45DE-97ED-F7F973CD4542}" type="presOf" srcId="{EA19B7AA-4B0F-439A-9057-65389C42C45E}" destId="{EB3F7ADB-79FD-4127-BB31-8AC8859D344A}" srcOrd="0" destOrd="0" presId="urn:microsoft.com/office/officeart/2005/8/layout/architecture+Icon"/>
    <dgm:cxn modelId="{A39C2923-9375-453C-B9CE-41781C31D192}" type="presOf" srcId="{460C4604-26BA-4E0F-B1EF-D0F5C42D1A0E}" destId="{2A540A21-2671-4BBB-A714-21ADDD19403E}" srcOrd="0" destOrd="0" presId="urn:microsoft.com/office/officeart/2005/8/layout/architecture+Icon"/>
    <dgm:cxn modelId="{3ACCAC55-E803-470B-8207-F465AA78F003}" srcId="{A3D1B622-54A6-4739-AC28-51CBFF2FFD83}" destId="{5361DF27-8B43-4F93-95B8-19E724F874F5}" srcOrd="2" destOrd="0" parTransId="{09C52A3D-CA31-479E-A656-60B9CBBE13CA}" sibTransId="{30F7F953-4C37-4013-A549-6DA9E7AAF682}"/>
    <dgm:cxn modelId="{3F9F04AA-8600-43D4-ACA6-D455648BAFAA}" type="presOf" srcId="{9F0173A4-47F3-4603-A0CC-53DE6B627CFC}" destId="{8FB1BF25-3974-42AB-A53E-3AD1B9173A95}" srcOrd="0" destOrd="0" presId="urn:microsoft.com/office/officeart/2005/8/layout/architecture+Icon"/>
    <dgm:cxn modelId="{891EBDF0-2502-4B8F-9903-9B8BD8B2783F}" srcId="{E158E851-A5A4-47B5-A9C5-11E46D774FFD}" destId="{7903A96C-62E6-487B-A0E0-7A014F443DAB}" srcOrd="0" destOrd="0" parTransId="{3C586BC8-EBFC-4516-AE81-830ED711E22A}" sibTransId="{4CA1BF9E-CDFF-4C93-8372-A18429B1ECCE}"/>
    <dgm:cxn modelId="{95118A50-1AD9-48AC-B484-F192B20DB9A3}" srcId="{6CB62D67-7B59-4450-9C83-8A66D7D2825E}" destId="{F3C6EE1A-1C1B-4B68-AC83-637C9ED5E31F}" srcOrd="1" destOrd="0" parTransId="{7CAF55E4-1513-4EC8-AD4A-BC6694589CCE}" sibTransId="{FFA8BFBC-C9E5-4408-8372-46933029E626}"/>
    <dgm:cxn modelId="{20EB64CF-86C6-4EDC-84BB-C81BC637630C}" type="presOf" srcId="{E3A9E92C-0207-4C3E-9FCB-16AFE2E6D5D6}" destId="{FB0E629B-B86D-4A91-B14C-05BA1C84CEB7}" srcOrd="0" destOrd="0" presId="urn:microsoft.com/office/officeart/2005/8/layout/architecture+Icon"/>
    <dgm:cxn modelId="{43A8585C-C96A-4BA0-87EF-1877E6E0F370}" type="presOf" srcId="{7903A96C-62E6-487B-A0E0-7A014F443DAB}" destId="{5490E7E4-BD2F-4105-9FC6-F48A0E7DF197}" srcOrd="0" destOrd="0" presId="urn:microsoft.com/office/officeart/2005/8/layout/architecture+Icon"/>
    <dgm:cxn modelId="{75808C90-D34F-41EA-B1F1-62A86E495534}" srcId="{A3D1B622-54A6-4739-AC28-51CBFF2FFD83}" destId="{E158E851-A5A4-47B5-A9C5-11E46D774FFD}" srcOrd="0" destOrd="0" parTransId="{39B35542-1B6E-44E2-BC5B-599B338BB5D5}" sibTransId="{036A811B-09E4-4EA6-BB44-CCDAD74FE7A5}"/>
    <dgm:cxn modelId="{C5CC71E3-D3C6-4870-B339-72F026CEBD08}" srcId="{E158E851-A5A4-47B5-A9C5-11E46D774FFD}" destId="{7C940EA2-5E7D-4A91-AB48-45E72621D5A6}" srcOrd="2" destOrd="0" parTransId="{4A73C975-E60E-4121-9277-337E1FF268C7}" sibTransId="{CA8515D6-629C-4DC0-B89C-18BECD55AF6F}"/>
    <dgm:cxn modelId="{10953E8E-EF42-486D-AD2E-C5CB20C555A9}" type="presOf" srcId="{6CB62D67-7B59-4450-9C83-8A66D7D2825E}" destId="{D15B90A4-B49C-48C2-B77F-D7F6A2240F2E}" srcOrd="0" destOrd="0" presId="urn:microsoft.com/office/officeart/2005/8/layout/architecture+Icon"/>
    <dgm:cxn modelId="{6137EFF8-5981-4A57-BBFC-AB4E34A50DCB}" type="presOf" srcId="{4201906C-BD02-49C3-917E-B9029B97322B}" destId="{2C783043-8F80-4BA9-B2A7-7AB3766F2186}" srcOrd="0" destOrd="0" presId="urn:microsoft.com/office/officeart/2005/8/layout/architecture+Icon"/>
    <dgm:cxn modelId="{7E08E57C-6909-4004-9E8E-C5194DA8018E}" type="presOf" srcId="{F3C6EE1A-1C1B-4B68-AC83-637C9ED5E31F}" destId="{47DBF68D-3404-4F27-BD20-CE08D7758BB3}" srcOrd="0" destOrd="0" presId="urn:microsoft.com/office/officeart/2005/8/layout/architecture+Icon"/>
    <dgm:cxn modelId="{2C59009B-BCB9-4B79-9E99-EEB653156E25}" type="presOf" srcId="{2BF1C208-1362-4436-8F75-3689BBE4D9E0}" destId="{3636892B-2F46-49C0-8908-C58AA3E8B03A}" srcOrd="0" destOrd="0" presId="urn:microsoft.com/office/officeart/2005/8/layout/architecture+Icon"/>
    <dgm:cxn modelId="{82185313-C06F-46AA-8991-DD8E93C936D6}" srcId="{E158E851-A5A4-47B5-A9C5-11E46D774FFD}" destId="{E3A9E92C-0207-4C3E-9FCB-16AFE2E6D5D6}" srcOrd="1" destOrd="0" parTransId="{A4CB5D9A-E013-4E96-9779-8304393F9727}" sibTransId="{92B2291C-962C-43A9-A3AF-5D50FD220401}"/>
    <dgm:cxn modelId="{EA01B14F-F128-4CC5-AFE0-3F081CE0A8A3}" srcId="{A3D1B622-54A6-4739-AC28-51CBFF2FFD83}" destId="{9F0173A4-47F3-4603-A0CC-53DE6B627CFC}" srcOrd="1" destOrd="0" parTransId="{428EC406-08E1-4AD5-A41D-F8A6FD0608FA}" sibTransId="{E76DB150-7BC1-462B-B12C-C17E1E6AD355}"/>
    <dgm:cxn modelId="{B0B0CD40-81D9-4D18-B737-7F6E33FA5896}" type="presOf" srcId="{7C940EA2-5E7D-4A91-AB48-45E72621D5A6}" destId="{03D16847-65A8-45F1-A4C8-61D5EE227C72}" srcOrd="0" destOrd="0" presId="urn:microsoft.com/office/officeart/2005/8/layout/architecture+Icon"/>
    <dgm:cxn modelId="{02447F13-36FF-42FE-9607-FE9ECA715AEC}" type="presParOf" srcId="{EB3F7ADB-79FD-4127-BB31-8AC8859D344A}" destId="{5E0C7AEF-55EB-40B2-9DF5-E3D10F13B632}" srcOrd="0" destOrd="0" presId="urn:microsoft.com/office/officeart/2005/8/layout/architecture+Icon"/>
    <dgm:cxn modelId="{D7BC4AF1-7D34-40A2-9122-1BA6B7E356C6}" type="presParOf" srcId="{5E0C7AEF-55EB-40B2-9DF5-E3D10F13B632}" destId="{2C783043-8F80-4BA9-B2A7-7AB3766F2186}" srcOrd="0" destOrd="0" presId="urn:microsoft.com/office/officeart/2005/8/layout/architecture+Icon"/>
    <dgm:cxn modelId="{3D4820D2-C234-46A6-BE4D-8FB462034B31}" type="presParOf" srcId="{5E0C7AEF-55EB-40B2-9DF5-E3D10F13B632}" destId="{B1150F98-7C46-4332-BCDA-9C320E06CA3C}" srcOrd="1" destOrd="0" presId="urn:microsoft.com/office/officeart/2005/8/layout/architecture+Icon"/>
    <dgm:cxn modelId="{A5DCDA61-2492-41D8-9589-5AEA4BA51FC8}" type="presParOf" srcId="{5E0C7AEF-55EB-40B2-9DF5-E3D10F13B632}" destId="{C5809069-83CE-43AA-A862-83DD644A7EEC}" srcOrd="2" destOrd="0" presId="urn:microsoft.com/office/officeart/2005/8/layout/architecture+Icon"/>
    <dgm:cxn modelId="{81799F25-FC7A-4F20-ADFB-40E3FD694299}" type="presParOf" srcId="{C5809069-83CE-43AA-A862-83DD644A7EEC}" destId="{977753FB-8BC4-4437-B772-FF86E837F713}" srcOrd="0" destOrd="0" presId="urn:microsoft.com/office/officeart/2005/8/layout/architecture+Icon"/>
    <dgm:cxn modelId="{07117684-14DC-4FD0-BC42-97AE7B99F0D3}" type="presParOf" srcId="{977753FB-8BC4-4437-B772-FF86E837F713}" destId="{4E3A672C-94E0-4C48-BE21-8ECBCB24A90F}" srcOrd="0" destOrd="0" presId="urn:microsoft.com/office/officeart/2005/8/layout/architecture+Icon"/>
    <dgm:cxn modelId="{5DD76404-C670-4CA9-951D-661C8BD4F8F6}" type="presParOf" srcId="{977753FB-8BC4-4437-B772-FF86E837F713}" destId="{ABD28CBF-19AC-4AB1-A54A-93B0E25A9EA3}" srcOrd="1" destOrd="0" presId="urn:microsoft.com/office/officeart/2005/8/layout/architecture+Icon"/>
    <dgm:cxn modelId="{19A084F0-3107-4D7C-A30E-02F0774E7C62}" type="presParOf" srcId="{977753FB-8BC4-4437-B772-FF86E837F713}" destId="{2B4D30A6-8094-42F4-8F57-1563B34BBDDB}" srcOrd="2" destOrd="0" presId="urn:microsoft.com/office/officeart/2005/8/layout/architecture+Icon"/>
    <dgm:cxn modelId="{E20361D5-0FF2-49E9-AA7B-5E51894FC181}" type="presParOf" srcId="{2B4D30A6-8094-42F4-8F57-1563B34BBDDB}" destId="{322A97E0-A314-491E-8682-8922EC574A96}" srcOrd="0" destOrd="0" presId="urn:microsoft.com/office/officeart/2005/8/layout/architecture+Icon"/>
    <dgm:cxn modelId="{8B5C1CA1-3592-43F6-939E-EDDCBEDE3C28}" type="presParOf" srcId="{322A97E0-A314-491E-8682-8922EC574A96}" destId="{7CA6A917-DA6B-40A0-93A6-098C3D7AA1A9}" srcOrd="0" destOrd="0" presId="urn:microsoft.com/office/officeart/2005/8/layout/architecture+Icon"/>
    <dgm:cxn modelId="{B1A3487B-862D-499B-A62C-D45CA3F5E01C}" type="presParOf" srcId="{322A97E0-A314-491E-8682-8922EC574A96}" destId="{CC7D257D-823E-45FC-9087-CC25B7DF9ECF}" srcOrd="1" destOrd="0" presId="urn:microsoft.com/office/officeart/2005/8/layout/architecture+Icon"/>
    <dgm:cxn modelId="{F1D134BF-270F-430F-94F4-8E5F2CE3875C}" type="presParOf" srcId="{322A97E0-A314-491E-8682-8922EC574A96}" destId="{22373FBD-D4CA-429E-A353-D171FBAA3B21}" srcOrd="2" destOrd="0" presId="urn:microsoft.com/office/officeart/2005/8/layout/architecture+Icon"/>
    <dgm:cxn modelId="{ABC46ED8-D656-47F9-9709-5D3FC175B3DF}" type="presParOf" srcId="{22373FBD-D4CA-429E-A353-D171FBAA3B21}" destId="{CA7956D8-4CD2-44A6-8B63-71C56C075A41}" srcOrd="0" destOrd="0" presId="urn:microsoft.com/office/officeart/2005/8/layout/architecture+Icon"/>
    <dgm:cxn modelId="{004A9A84-FD4A-46CD-8422-3D1C7379B402}" type="presParOf" srcId="{CA7956D8-4CD2-44A6-8B63-71C56C075A41}" destId="{5490E7E4-BD2F-4105-9FC6-F48A0E7DF197}" srcOrd="0" destOrd="0" presId="urn:microsoft.com/office/officeart/2005/8/layout/architecture+Icon"/>
    <dgm:cxn modelId="{1CC87DD3-CFD3-4A4C-B159-0AABBDA743D6}" type="presParOf" srcId="{CA7956D8-4CD2-44A6-8B63-71C56C075A41}" destId="{BC8364CA-04AF-4443-B823-CC73216654A7}" srcOrd="1" destOrd="0" presId="urn:microsoft.com/office/officeart/2005/8/layout/architecture+Icon"/>
    <dgm:cxn modelId="{B3A7C9A8-BEA4-41FB-BCFE-8FDF5F84C1D5}" type="presParOf" srcId="{22373FBD-D4CA-429E-A353-D171FBAA3B21}" destId="{0BCFB2DC-B943-4CE9-A232-5108CA171B75}" srcOrd="1" destOrd="0" presId="urn:microsoft.com/office/officeart/2005/8/layout/architecture+Icon"/>
    <dgm:cxn modelId="{5F1A4D63-8A1C-4BB9-BCA3-3C5BC29AC21D}" type="presParOf" srcId="{22373FBD-D4CA-429E-A353-D171FBAA3B21}" destId="{09136592-1621-4010-B161-6995E5D3BF4F}" srcOrd="2" destOrd="0" presId="urn:microsoft.com/office/officeart/2005/8/layout/architecture+Icon"/>
    <dgm:cxn modelId="{48C901F3-1F94-40D6-A3BF-5316B74AA913}" type="presParOf" srcId="{09136592-1621-4010-B161-6995E5D3BF4F}" destId="{FB0E629B-B86D-4A91-B14C-05BA1C84CEB7}" srcOrd="0" destOrd="0" presId="urn:microsoft.com/office/officeart/2005/8/layout/architecture+Icon"/>
    <dgm:cxn modelId="{F1A56D78-5D5D-46A3-B0EB-1F1AC51EADFF}" type="presParOf" srcId="{09136592-1621-4010-B161-6995E5D3BF4F}" destId="{E2163994-A736-45CC-9A00-1CC98AA8B2BC}" srcOrd="1" destOrd="0" presId="urn:microsoft.com/office/officeart/2005/8/layout/architecture+Icon"/>
    <dgm:cxn modelId="{4C4EAA1F-7FAE-4DE3-94C2-27C38E2FAD91}" type="presParOf" srcId="{22373FBD-D4CA-429E-A353-D171FBAA3B21}" destId="{A5703A55-7FE3-4B6B-8D9C-B2136A2EFFDD}" srcOrd="3" destOrd="0" presId="urn:microsoft.com/office/officeart/2005/8/layout/architecture+Icon"/>
    <dgm:cxn modelId="{29059B8F-79C3-4827-AFF0-68FD1EE2BEBA}" type="presParOf" srcId="{22373FBD-D4CA-429E-A353-D171FBAA3B21}" destId="{2AD8FF27-A0EB-4F43-B14C-D58C089FBAA0}" srcOrd="4" destOrd="0" presId="urn:microsoft.com/office/officeart/2005/8/layout/architecture+Icon"/>
    <dgm:cxn modelId="{35E2E1D3-F141-4D32-81D0-F9F940B528E6}" type="presParOf" srcId="{2AD8FF27-A0EB-4F43-B14C-D58C089FBAA0}" destId="{03D16847-65A8-45F1-A4C8-61D5EE227C72}" srcOrd="0" destOrd="0" presId="urn:microsoft.com/office/officeart/2005/8/layout/architecture+Icon"/>
    <dgm:cxn modelId="{D7664CFC-859C-495B-8AFF-F2162C310670}" type="presParOf" srcId="{2AD8FF27-A0EB-4F43-B14C-D58C089FBAA0}" destId="{22E6DB68-C68F-4F6D-9F88-75D63739C063}" srcOrd="1" destOrd="0" presId="urn:microsoft.com/office/officeart/2005/8/layout/architecture+Icon"/>
    <dgm:cxn modelId="{4FA647E5-7268-4226-9395-D6818F5FA980}" type="presParOf" srcId="{22373FBD-D4CA-429E-A353-D171FBAA3B21}" destId="{4006398D-0DCC-407F-A796-40A97172EE49}" srcOrd="5" destOrd="0" presId="urn:microsoft.com/office/officeart/2005/8/layout/architecture+Icon"/>
    <dgm:cxn modelId="{5119CFAB-56F0-4DB0-B316-BB6ECD18A6A4}" type="presParOf" srcId="{22373FBD-D4CA-429E-A353-D171FBAA3B21}" destId="{3C2E29C1-9C7C-48C4-BF74-9DBAB2FAF8B0}" srcOrd="6" destOrd="0" presId="urn:microsoft.com/office/officeart/2005/8/layout/architecture+Icon"/>
    <dgm:cxn modelId="{A066DA23-72BE-412B-A717-E17F4660C140}" type="presParOf" srcId="{3C2E29C1-9C7C-48C4-BF74-9DBAB2FAF8B0}" destId="{2A540A21-2671-4BBB-A714-21ADDD19403E}" srcOrd="0" destOrd="0" presId="urn:microsoft.com/office/officeart/2005/8/layout/architecture+Icon"/>
    <dgm:cxn modelId="{76A4CE2C-2B4D-4D21-BEDE-8BC00167F56E}" type="presParOf" srcId="{3C2E29C1-9C7C-48C4-BF74-9DBAB2FAF8B0}" destId="{67B1EC0F-853F-448B-9D72-4D3DE13A02CB}" srcOrd="1" destOrd="0" presId="urn:microsoft.com/office/officeart/2005/8/layout/architecture+Icon"/>
    <dgm:cxn modelId="{E5AA40B5-AEC3-410F-8B46-9C94F018D5B8}" type="presParOf" srcId="{2B4D30A6-8094-42F4-8F57-1563B34BBDDB}" destId="{45F3E1D8-C18E-423E-9F9A-61DF2D1D36A8}" srcOrd="1" destOrd="0" presId="urn:microsoft.com/office/officeart/2005/8/layout/architecture+Icon"/>
    <dgm:cxn modelId="{838EA218-B6E2-4046-920F-BEED66CC69B1}" type="presParOf" srcId="{2B4D30A6-8094-42F4-8F57-1563B34BBDDB}" destId="{0606D3E5-AE53-458B-BA34-C92B73EBFD4B}" srcOrd="2" destOrd="0" presId="urn:microsoft.com/office/officeart/2005/8/layout/architecture+Icon"/>
    <dgm:cxn modelId="{4FFF392E-855A-4CF0-899E-6EF712D7A3F4}" type="presParOf" srcId="{0606D3E5-AE53-458B-BA34-C92B73EBFD4B}" destId="{8FB1BF25-3974-42AB-A53E-3AD1B9173A95}" srcOrd="0" destOrd="0" presId="urn:microsoft.com/office/officeart/2005/8/layout/architecture+Icon"/>
    <dgm:cxn modelId="{48B2776D-3863-4F80-8444-72A8A02AE628}" type="presParOf" srcId="{0606D3E5-AE53-458B-BA34-C92B73EBFD4B}" destId="{36EBB948-1C84-4851-804B-1D3458AF5DA5}" srcOrd="1" destOrd="0" presId="urn:microsoft.com/office/officeart/2005/8/layout/architecture+Icon"/>
    <dgm:cxn modelId="{07347FB8-0D0E-490F-9C0D-8CD6D61D6274}" type="presParOf" srcId="{2B4D30A6-8094-42F4-8F57-1563B34BBDDB}" destId="{A0744C1F-C199-4BE2-BAC4-7263FA559590}" srcOrd="3" destOrd="0" presId="urn:microsoft.com/office/officeart/2005/8/layout/architecture+Icon"/>
    <dgm:cxn modelId="{61136D16-2738-4710-8611-9C03E867DAC3}" type="presParOf" srcId="{2B4D30A6-8094-42F4-8F57-1563B34BBDDB}" destId="{F5ECDFD1-3C2B-4AB6-8FF1-3D342A7C3ED0}" srcOrd="4" destOrd="0" presId="urn:microsoft.com/office/officeart/2005/8/layout/architecture+Icon"/>
    <dgm:cxn modelId="{DA877090-4DB9-47A4-9588-468584BF9C79}" type="presParOf" srcId="{F5ECDFD1-3C2B-4AB6-8FF1-3D342A7C3ED0}" destId="{9A75F524-6834-4DB1-89A3-BF417F6DFBA1}" srcOrd="0" destOrd="0" presId="urn:microsoft.com/office/officeart/2005/8/layout/architecture+Icon"/>
    <dgm:cxn modelId="{8CF0B049-BB56-4C42-AA44-415E7792F4DE}" type="presParOf" srcId="{F5ECDFD1-3C2B-4AB6-8FF1-3D342A7C3ED0}" destId="{3CFE3183-3965-4552-9EB3-A8218E37C625}" srcOrd="1" destOrd="0" presId="urn:microsoft.com/office/officeart/2005/8/layout/architecture+Icon"/>
    <dgm:cxn modelId="{5ED2EFFA-3D45-42D0-A575-88C44519B77B}" type="presParOf" srcId="{C5809069-83CE-43AA-A862-83DD644A7EEC}" destId="{8DF88393-C558-40AA-BACD-5BA9B78AE49C}" srcOrd="1" destOrd="0" presId="urn:microsoft.com/office/officeart/2005/8/layout/architecture+Icon"/>
    <dgm:cxn modelId="{47444D3C-5518-4971-8BA2-F3D1EBFEF214}" type="presParOf" srcId="{C5809069-83CE-43AA-A862-83DD644A7EEC}" destId="{B6186CB4-58A3-4E2B-A0FB-BB4965A10DA8}" srcOrd="2" destOrd="0" presId="urn:microsoft.com/office/officeart/2005/8/layout/architecture+Icon"/>
    <dgm:cxn modelId="{D179B324-F95B-4C85-949F-B77D80272960}" type="presParOf" srcId="{B6186CB4-58A3-4E2B-A0FB-BB4965A10DA8}" destId="{D15B90A4-B49C-48C2-B77F-D7F6A2240F2E}" srcOrd="0" destOrd="0" presId="urn:microsoft.com/office/officeart/2005/8/layout/architecture+Icon"/>
    <dgm:cxn modelId="{BEE96B8C-AC39-4196-9B41-5B8DACD78C21}" type="presParOf" srcId="{B6186CB4-58A3-4E2B-A0FB-BB4965A10DA8}" destId="{CE43A8E1-FB36-4B75-AB53-A649EA6017F4}" srcOrd="1" destOrd="0" presId="urn:microsoft.com/office/officeart/2005/8/layout/architecture+Icon"/>
    <dgm:cxn modelId="{BE8A8197-065B-4E42-87F0-FD9DBF6E216A}" type="presParOf" srcId="{B6186CB4-58A3-4E2B-A0FB-BB4965A10DA8}" destId="{E3BCABA9-F500-416F-BD2C-4D422011DFB0}" srcOrd="2" destOrd="0" presId="urn:microsoft.com/office/officeart/2005/8/layout/architecture+Icon"/>
    <dgm:cxn modelId="{ADE94EFF-DE58-4488-B63E-B070E9AF1492}" type="presParOf" srcId="{E3BCABA9-F500-416F-BD2C-4D422011DFB0}" destId="{87C8F10C-8B1B-41D4-A889-3D92E9C7A7AC}" srcOrd="0" destOrd="0" presId="urn:microsoft.com/office/officeart/2005/8/layout/architecture+Icon"/>
    <dgm:cxn modelId="{39DA8737-9ED6-4AD8-85EF-319FFD3C4D8C}" type="presParOf" srcId="{87C8F10C-8B1B-41D4-A889-3D92E9C7A7AC}" destId="{3636892B-2F46-49C0-8908-C58AA3E8B03A}" srcOrd="0" destOrd="0" presId="urn:microsoft.com/office/officeart/2005/8/layout/architecture+Icon"/>
    <dgm:cxn modelId="{24CEB628-8C7D-4325-AA03-720ED9B17B99}" type="presParOf" srcId="{87C8F10C-8B1B-41D4-A889-3D92E9C7A7AC}" destId="{2DB5D81C-DA07-4638-87C0-8479A22D5AD0}" srcOrd="1" destOrd="0" presId="urn:microsoft.com/office/officeart/2005/8/layout/architecture+Icon"/>
    <dgm:cxn modelId="{AA8D28BD-F19F-476B-9A94-2803CFB6799A}" type="presParOf" srcId="{E3BCABA9-F500-416F-BD2C-4D422011DFB0}" destId="{1176AF64-97AF-4895-87A9-ABDAEE3C25DF}" srcOrd="1" destOrd="0" presId="urn:microsoft.com/office/officeart/2005/8/layout/architecture+Icon"/>
    <dgm:cxn modelId="{13EC83BF-B3E9-4A78-AF94-491FCC3759E4}" type="presParOf" srcId="{E3BCABA9-F500-416F-BD2C-4D422011DFB0}" destId="{83C251E0-562C-402E-B71B-ECB4B7921160}" srcOrd="2" destOrd="0" presId="urn:microsoft.com/office/officeart/2005/8/layout/architecture+Icon"/>
    <dgm:cxn modelId="{12078899-A388-4B85-9B8B-B2C0950AEFD6}" type="presParOf" srcId="{83C251E0-562C-402E-B71B-ECB4B7921160}" destId="{47DBF68D-3404-4F27-BD20-CE08D7758BB3}" srcOrd="0" destOrd="0" presId="urn:microsoft.com/office/officeart/2005/8/layout/architecture+Icon"/>
    <dgm:cxn modelId="{F2355F00-4DAB-4D49-B787-96215311F370}" type="presParOf" srcId="{83C251E0-562C-402E-B71B-ECB4B7921160}" destId="{B3817213-87BE-4049-92BD-948CD1FC08E3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4468ED-632B-446D-86AB-6E73F8D8A662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E1571563-4119-47C0-BDF3-9ECDB164F186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Scene</a:t>
          </a:r>
          <a:r>
            <a:rPr lang="fr-FR" b="0" dirty="0" smtClean="0"/>
            <a:t>::Node</a:t>
          </a:r>
          <a:endParaRPr lang="fr-FR" b="0" dirty="0"/>
        </a:p>
      </dgm:t>
    </dgm:pt>
    <dgm:pt modelId="{3E96B0C2-4393-49EB-AC2F-8B747D802EB7}" type="parTrans" cxnId="{701B4FDA-FFE3-42D2-9E5D-85233D4FF77E}">
      <dgm:prSet/>
      <dgm:spPr/>
      <dgm:t>
        <a:bodyPr/>
        <a:lstStyle/>
        <a:p>
          <a:endParaRPr lang="fr-FR" b="0"/>
        </a:p>
      </dgm:t>
    </dgm:pt>
    <dgm:pt modelId="{3CA33ED6-5D6F-440D-92C7-7541D01B70A3}" type="sibTrans" cxnId="{701B4FDA-FFE3-42D2-9E5D-85233D4FF77E}">
      <dgm:prSet/>
      <dgm:spPr/>
      <dgm:t>
        <a:bodyPr/>
        <a:lstStyle/>
        <a:p>
          <a:endParaRPr lang="fr-FR" b="0"/>
        </a:p>
      </dgm:t>
    </dgm:pt>
    <dgm:pt modelId="{61C07EAD-50BA-434B-863F-EA19FD192CBE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::Light</a:t>
          </a:r>
          <a:endParaRPr lang="fr-FR" b="0" dirty="0"/>
        </a:p>
      </dgm:t>
    </dgm:pt>
    <dgm:pt modelId="{0F25E783-BB2B-46A1-AEE2-84BF0E636FE3}" type="parTrans" cxnId="{15BDFC6A-A536-44E1-AC69-27EF3B46186C}">
      <dgm:prSet/>
      <dgm:spPr/>
      <dgm:t>
        <a:bodyPr/>
        <a:lstStyle/>
        <a:p>
          <a:endParaRPr lang="fr-FR" b="0"/>
        </a:p>
      </dgm:t>
    </dgm:pt>
    <dgm:pt modelId="{00E8EF1A-696A-4E90-A2D3-27786B579EBB}" type="sibTrans" cxnId="{15BDFC6A-A536-44E1-AC69-27EF3B46186C}">
      <dgm:prSet/>
      <dgm:spPr/>
      <dgm:t>
        <a:bodyPr/>
        <a:lstStyle/>
        <a:p>
          <a:endParaRPr lang="fr-FR" b="0"/>
        </a:p>
      </dgm:t>
    </dgm:pt>
    <dgm:pt modelId="{008595D3-3F8C-4E05-AD62-A5157BCA1133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::Camera</a:t>
          </a:r>
          <a:endParaRPr lang="fr-FR" b="0" dirty="0"/>
        </a:p>
      </dgm:t>
    </dgm:pt>
    <dgm:pt modelId="{8B4D6328-6495-4226-9840-FA7A01AC1530}" type="parTrans" cxnId="{ECAA57F7-7FAE-4B68-9561-58D92D1742C0}">
      <dgm:prSet/>
      <dgm:spPr/>
      <dgm:t>
        <a:bodyPr/>
        <a:lstStyle/>
        <a:p>
          <a:endParaRPr lang="fr-FR" b="0"/>
        </a:p>
      </dgm:t>
    </dgm:pt>
    <dgm:pt modelId="{9F6ACEB7-7C31-4A7F-8249-07B52B45C31B}" type="sibTrans" cxnId="{ECAA57F7-7FAE-4B68-9561-58D92D1742C0}">
      <dgm:prSet/>
      <dgm:spPr/>
      <dgm:t>
        <a:bodyPr/>
        <a:lstStyle/>
        <a:p>
          <a:endParaRPr lang="fr-FR" b="0"/>
        </a:p>
      </dgm:t>
    </dgm:pt>
    <dgm:pt modelId="{13B461D3-140A-4D77-96D1-548C0F42555F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Mesh</a:t>
          </a:r>
          <a:endParaRPr lang="fr-FR" b="0" dirty="0"/>
        </a:p>
      </dgm:t>
    </dgm:pt>
    <dgm:pt modelId="{A6E6622F-B4F9-4CC7-B13A-A3ACB48E359B}" type="parTrans" cxnId="{C4A28C93-85F4-422D-8E20-184E0646B9AD}">
      <dgm:prSet/>
      <dgm:spPr/>
      <dgm:t>
        <a:bodyPr/>
        <a:lstStyle/>
        <a:p>
          <a:endParaRPr lang="fr-FR" b="0"/>
        </a:p>
      </dgm:t>
    </dgm:pt>
    <dgm:pt modelId="{703072B1-C073-4FA7-BAAD-9A3536701E54}" type="sibTrans" cxnId="{C4A28C93-85F4-422D-8E20-184E0646B9AD}">
      <dgm:prSet/>
      <dgm:spPr/>
      <dgm:t>
        <a:bodyPr/>
        <a:lstStyle/>
        <a:p>
          <a:endParaRPr lang="fr-FR" b="0"/>
        </a:p>
      </dgm:t>
    </dgm:pt>
    <dgm:pt modelId="{356CADFC-E97A-439B-9C79-C11BB3035B8A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Bone</a:t>
          </a:r>
          <a:endParaRPr lang="fr-FR" b="0" dirty="0"/>
        </a:p>
      </dgm:t>
    </dgm:pt>
    <dgm:pt modelId="{FA485CCC-2057-4B25-B6B7-49F2681D147B}" type="parTrans" cxnId="{04C43A19-7B5D-4484-B1D4-7159B759F86C}">
      <dgm:prSet/>
      <dgm:spPr/>
      <dgm:t>
        <a:bodyPr/>
        <a:lstStyle/>
        <a:p>
          <a:endParaRPr lang="fr-FR" b="0"/>
        </a:p>
      </dgm:t>
    </dgm:pt>
    <dgm:pt modelId="{AEC04D3A-2F4D-4766-86D9-B4D6E7646A65}" type="sibTrans" cxnId="{04C43A19-7B5D-4484-B1D4-7159B759F86C}">
      <dgm:prSet/>
      <dgm:spPr/>
      <dgm:t>
        <a:bodyPr/>
        <a:lstStyle/>
        <a:p>
          <a:endParaRPr lang="fr-FR" b="0"/>
        </a:p>
      </dgm:t>
    </dgm:pt>
    <dgm:pt modelId="{C712064A-F829-45A5-84D1-D1D94E6B157E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PointLight</a:t>
          </a:r>
          <a:endParaRPr lang="fr-FR" b="0" dirty="0"/>
        </a:p>
      </dgm:t>
    </dgm:pt>
    <dgm:pt modelId="{C72543A4-087C-4ED0-B41D-76BDF1BBD0AB}" type="parTrans" cxnId="{9B284738-D9B9-4D30-BB85-2CF0B51600A1}">
      <dgm:prSet/>
      <dgm:spPr/>
      <dgm:t>
        <a:bodyPr/>
        <a:lstStyle/>
        <a:p>
          <a:endParaRPr lang="fr-FR" b="0"/>
        </a:p>
      </dgm:t>
    </dgm:pt>
    <dgm:pt modelId="{21D853D1-103B-408B-89F2-083C5B370833}" type="sibTrans" cxnId="{9B284738-D9B9-4D30-BB85-2CF0B51600A1}">
      <dgm:prSet/>
      <dgm:spPr/>
      <dgm:t>
        <a:bodyPr/>
        <a:lstStyle/>
        <a:p>
          <a:endParaRPr lang="fr-FR" b="0"/>
        </a:p>
      </dgm:t>
    </dgm:pt>
    <dgm:pt modelId="{8A0507EF-3A2A-4A6A-8635-13BC3FA4FA38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SpotLight</a:t>
          </a:r>
          <a:endParaRPr lang="fr-FR" b="0" dirty="0"/>
        </a:p>
      </dgm:t>
    </dgm:pt>
    <dgm:pt modelId="{2A83F598-47D8-46CD-873A-F3F1A8910C7B}" type="parTrans" cxnId="{7B9E75E3-8A1C-40AE-B5F3-5207267CC71C}">
      <dgm:prSet/>
      <dgm:spPr/>
      <dgm:t>
        <a:bodyPr/>
        <a:lstStyle/>
        <a:p>
          <a:endParaRPr lang="fr-FR" b="0"/>
        </a:p>
      </dgm:t>
    </dgm:pt>
    <dgm:pt modelId="{CC4F9F04-6A64-4BF4-AA63-51C4F66F9167}" type="sibTrans" cxnId="{7B9E75E3-8A1C-40AE-B5F3-5207267CC71C}">
      <dgm:prSet/>
      <dgm:spPr/>
      <dgm:t>
        <a:bodyPr/>
        <a:lstStyle/>
        <a:p>
          <a:endParaRPr lang="fr-FR" b="0"/>
        </a:p>
      </dgm:t>
    </dgm:pt>
    <dgm:pt modelId="{FCFF66E3-8FF2-4F0D-9093-5832C87099D8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DirectionalLight</a:t>
          </a:r>
          <a:endParaRPr lang="fr-FR" b="0" dirty="0"/>
        </a:p>
      </dgm:t>
    </dgm:pt>
    <dgm:pt modelId="{9384918E-0D1C-49AF-AB45-1DEBE3D439C2}" type="parTrans" cxnId="{AFF03B6A-6600-4134-B867-5778DCB54EFC}">
      <dgm:prSet/>
      <dgm:spPr/>
      <dgm:t>
        <a:bodyPr/>
        <a:lstStyle/>
        <a:p>
          <a:endParaRPr lang="fr-FR" b="0"/>
        </a:p>
      </dgm:t>
    </dgm:pt>
    <dgm:pt modelId="{4E7896DE-2683-4C78-830A-5DF39CC11935}" type="sibTrans" cxnId="{AFF03B6A-6600-4134-B867-5778DCB54EFC}">
      <dgm:prSet/>
      <dgm:spPr/>
      <dgm:t>
        <a:bodyPr/>
        <a:lstStyle/>
        <a:p>
          <a:endParaRPr lang="fr-FR" b="0"/>
        </a:p>
      </dgm:t>
    </dgm:pt>
    <dgm:pt modelId="{FBB1C8D2-B282-4129-ABD7-EEEF7FFEB983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PerspectiveCamera</a:t>
          </a:r>
          <a:endParaRPr lang="fr-FR" b="0" dirty="0"/>
        </a:p>
      </dgm:t>
    </dgm:pt>
    <dgm:pt modelId="{F55DB985-CFF1-422F-8223-A5DECACDD8B6}" type="parTrans" cxnId="{3FBE8C02-14BA-44AD-A02D-B85587BCF14E}">
      <dgm:prSet/>
      <dgm:spPr/>
      <dgm:t>
        <a:bodyPr/>
        <a:lstStyle/>
        <a:p>
          <a:endParaRPr lang="fr-FR" b="0"/>
        </a:p>
      </dgm:t>
    </dgm:pt>
    <dgm:pt modelId="{1B1233F7-6894-4F50-AFEE-31E2529E6C0F}" type="sibTrans" cxnId="{3FBE8C02-14BA-44AD-A02D-B85587BCF14E}">
      <dgm:prSet/>
      <dgm:spPr/>
      <dgm:t>
        <a:bodyPr/>
        <a:lstStyle/>
        <a:p>
          <a:endParaRPr lang="fr-FR" b="0"/>
        </a:p>
      </dgm:t>
    </dgm:pt>
    <dgm:pt modelId="{622DC83F-02CF-4ECE-B0EE-1DC4FF2E2D48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OrthographicCamera</a:t>
          </a:r>
          <a:endParaRPr lang="fr-FR" b="0" dirty="0"/>
        </a:p>
      </dgm:t>
    </dgm:pt>
    <dgm:pt modelId="{74622311-F802-4A42-839B-3E6003A99452}" type="parTrans" cxnId="{8388A5B7-D408-488D-8A5A-1425A8A18841}">
      <dgm:prSet/>
      <dgm:spPr/>
      <dgm:t>
        <a:bodyPr/>
        <a:lstStyle/>
        <a:p>
          <a:endParaRPr lang="fr-FR" b="0"/>
        </a:p>
      </dgm:t>
    </dgm:pt>
    <dgm:pt modelId="{05F29B9E-4806-49F7-926B-F9A2AABDD726}" type="sibTrans" cxnId="{8388A5B7-D408-488D-8A5A-1425A8A18841}">
      <dgm:prSet/>
      <dgm:spPr/>
      <dgm:t>
        <a:bodyPr/>
        <a:lstStyle/>
        <a:p>
          <a:endParaRPr lang="fr-FR" b="0"/>
        </a:p>
      </dgm:t>
    </dgm:pt>
    <dgm:pt modelId="{ED974388-72D9-4CC5-9916-AD44A845EC69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Skeleton</a:t>
          </a:r>
          <a:endParaRPr lang="fr-FR" b="0" dirty="0"/>
        </a:p>
      </dgm:t>
    </dgm:pt>
    <dgm:pt modelId="{AE513402-A7C0-4904-B17D-0521AF6398B2}" type="parTrans" cxnId="{44FD2D17-6D29-428D-B590-CD87B799EDCC}">
      <dgm:prSet/>
      <dgm:spPr/>
      <dgm:t>
        <a:bodyPr/>
        <a:lstStyle/>
        <a:p>
          <a:endParaRPr lang="fr-FR" b="0"/>
        </a:p>
      </dgm:t>
    </dgm:pt>
    <dgm:pt modelId="{4D03CFB9-9859-428C-AF77-85E09F1B1F70}" type="sibTrans" cxnId="{44FD2D17-6D29-428D-B590-CD87B799EDCC}">
      <dgm:prSet/>
      <dgm:spPr/>
      <dgm:t>
        <a:bodyPr/>
        <a:lstStyle/>
        <a:p>
          <a:endParaRPr lang="fr-FR" b="0"/>
        </a:p>
      </dgm:t>
    </dgm:pt>
    <dgm:pt modelId="{A255FC3A-8B1F-4D27-A289-252BBC0256F7}" type="pres">
      <dgm:prSet presAssocID="{764468ED-632B-446D-86AB-6E73F8D8A6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22D6D15-F825-465C-8480-2E38F0678EA4}" type="pres">
      <dgm:prSet presAssocID="{E1571563-4119-47C0-BDF3-9ECDB164F186}" presName="hierRoot1" presStyleCnt="0">
        <dgm:presLayoutVars>
          <dgm:hierBranch val="init"/>
        </dgm:presLayoutVars>
      </dgm:prSet>
      <dgm:spPr/>
    </dgm:pt>
    <dgm:pt modelId="{CD2E2880-1A36-477F-902F-E3A5B5A10CB7}" type="pres">
      <dgm:prSet presAssocID="{E1571563-4119-47C0-BDF3-9ECDB164F186}" presName="rootComposite1" presStyleCnt="0"/>
      <dgm:spPr/>
    </dgm:pt>
    <dgm:pt modelId="{DE6C3B52-43A5-4147-9BAD-E0968225D933}" type="pres">
      <dgm:prSet presAssocID="{E1571563-4119-47C0-BDF3-9ECDB164F18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4BD9B4C-B51D-45C0-B54F-B10503843A60}" type="pres">
      <dgm:prSet presAssocID="{E1571563-4119-47C0-BDF3-9ECDB164F186}" presName="rootConnector1" presStyleLbl="node1" presStyleIdx="0" presStyleCnt="0"/>
      <dgm:spPr/>
      <dgm:t>
        <a:bodyPr/>
        <a:lstStyle/>
        <a:p>
          <a:endParaRPr lang="fr-FR"/>
        </a:p>
      </dgm:t>
    </dgm:pt>
    <dgm:pt modelId="{C5EFD5B1-7C9C-4920-AE5F-2BC22D0C0651}" type="pres">
      <dgm:prSet presAssocID="{E1571563-4119-47C0-BDF3-9ECDB164F186}" presName="hierChild2" presStyleCnt="0"/>
      <dgm:spPr/>
    </dgm:pt>
    <dgm:pt modelId="{AC9AB66D-A414-4FCD-85AF-74635E50E68B}" type="pres">
      <dgm:prSet presAssocID="{0F25E783-BB2B-46A1-AEE2-84BF0E636FE3}" presName="Name37" presStyleLbl="parChTrans1D2" presStyleIdx="0" presStyleCnt="5"/>
      <dgm:spPr/>
      <dgm:t>
        <a:bodyPr/>
        <a:lstStyle/>
        <a:p>
          <a:endParaRPr lang="fr-FR"/>
        </a:p>
      </dgm:t>
    </dgm:pt>
    <dgm:pt modelId="{C0806B73-802A-45A3-BE2E-DD1C19242B3D}" type="pres">
      <dgm:prSet presAssocID="{61C07EAD-50BA-434B-863F-EA19FD192CBE}" presName="hierRoot2" presStyleCnt="0">
        <dgm:presLayoutVars>
          <dgm:hierBranch val="init"/>
        </dgm:presLayoutVars>
      </dgm:prSet>
      <dgm:spPr/>
    </dgm:pt>
    <dgm:pt modelId="{7049F447-743E-48C4-8DEF-237BAC88D5E4}" type="pres">
      <dgm:prSet presAssocID="{61C07EAD-50BA-434B-863F-EA19FD192CBE}" presName="rootComposite" presStyleCnt="0"/>
      <dgm:spPr/>
    </dgm:pt>
    <dgm:pt modelId="{DD121408-AD77-44B0-BB24-2309CDE7457E}" type="pres">
      <dgm:prSet presAssocID="{61C07EAD-50BA-434B-863F-EA19FD192CBE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7B6EF72-CE45-47F9-ABFC-F7E7BA03091A}" type="pres">
      <dgm:prSet presAssocID="{61C07EAD-50BA-434B-863F-EA19FD192CBE}" presName="rootConnector" presStyleLbl="node2" presStyleIdx="0" presStyleCnt="5"/>
      <dgm:spPr/>
      <dgm:t>
        <a:bodyPr/>
        <a:lstStyle/>
        <a:p>
          <a:endParaRPr lang="fr-FR"/>
        </a:p>
      </dgm:t>
    </dgm:pt>
    <dgm:pt modelId="{C46849AF-E117-4895-816A-2910D2291357}" type="pres">
      <dgm:prSet presAssocID="{61C07EAD-50BA-434B-863F-EA19FD192CBE}" presName="hierChild4" presStyleCnt="0"/>
      <dgm:spPr/>
    </dgm:pt>
    <dgm:pt modelId="{012F0BBA-66E5-4CBA-9586-1D4E7EBCA7A7}" type="pres">
      <dgm:prSet presAssocID="{C72543A4-087C-4ED0-B41D-76BDF1BBD0AB}" presName="Name37" presStyleLbl="parChTrans1D3" presStyleIdx="0" presStyleCnt="5"/>
      <dgm:spPr/>
      <dgm:t>
        <a:bodyPr/>
        <a:lstStyle/>
        <a:p>
          <a:endParaRPr lang="fr-FR"/>
        </a:p>
      </dgm:t>
    </dgm:pt>
    <dgm:pt modelId="{1F9C4EFA-9BEC-4B5C-AC6A-D39A6A181CFB}" type="pres">
      <dgm:prSet presAssocID="{C712064A-F829-45A5-84D1-D1D94E6B157E}" presName="hierRoot2" presStyleCnt="0">
        <dgm:presLayoutVars>
          <dgm:hierBranch val="init"/>
        </dgm:presLayoutVars>
      </dgm:prSet>
      <dgm:spPr/>
    </dgm:pt>
    <dgm:pt modelId="{98DA3EB7-0117-4022-98C2-589EE90B09BF}" type="pres">
      <dgm:prSet presAssocID="{C712064A-F829-45A5-84D1-D1D94E6B157E}" presName="rootComposite" presStyleCnt="0"/>
      <dgm:spPr/>
    </dgm:pt>
    <dgm:pt modelId="{4300D611-7992-40C3-A18C-CC148CD399D5}" type="pres">
      <dgm:prSet presAssocID="{C712064A-F829-45A5-84D1-D1D94E6B157E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691671-A895-4AC6-8AF9-813A55D8C1C8}" type="pres">
      <dgm:prSet presAssocID="{C712064A-F829-45A5-84D1-D1D94E6B157E}" presName="rootConnector" presStyleLbl="node3" presStyleIdx="0" presStyleCnt="5"/>
      <dgm:spPr/>
      <dgm:t>
        <a:bodyPr/>
        <a:lstStyle/>
        <a:p>
          <a:endParaRPr lang="fr-FR"/>
        </a:p>
      </dgm:t>
    </dgm:pt>
    <dgm:pt modelId="{28A0129A-229F-4D39-8DA1-C70DBA3965E9}" type="pres">
      <dgm:prSet presAssocID="{C712064A-F829-45A5-84D1-D1D94E6B157E}" presName="hierChild4" presStyleCnt="0"/>
      <dgm:spPr/>
    </dgm:pt>
    <dgm:pt modelId="{0B2CD03F-B8AA-44D9-A04D-77A870F2B623}" type="pres">
      <dgm:prSet presAssocID="{C712064A-F829-45A5-84D1-D1D94E6B157E}" presName="hierChild5" presStyleCnt="0"/>
      <dgm:spPr/>
    </dgm:pt>
    <dgm:pt modelId="{4ADE1834-6914-414A-AA46-260DA39A73A9}" type="pres">
      <dgm:prSet presAssocID="{2A83F598-47D8-46CD-873A-F3F1A8910C7B}" presName="Name37" presStyleLbl="parChTrans1D3" presStyleIdx="1" presStyleCnt="5"/>
      <dgm:spPr/>
      <dgm:t>
        <a:bodyPr/>
        <a:lstStyle/>
        <a:p>
          <a:endParaRPr lang="fr-FR"/>
        </a:p>
      </dgm:t>
    </dgm:pt>
    <dgm:pt modelId="{EAD2615D-DC57-494A-AEBE-E95184077BA1}" type="pres">
      <dgm:prSet presAssocID="{8A0507EF-3A2A-4A6A-8635-13BC3FA4FA38}" presName="hierRoot2" presStyleCnt="0">
        <dgm:presLayoutVars>
          <dgm:hierBranch val="init"/>
        </dgm:presLayoutVars>
      </dgm:prSet>
      <dgm:spPr/>
    </dgm:pt>
    <dgm:pt modelId="{8AA3AE30-1428-4C43-A53F-4D60BEE7CF7A}" type="pres">
      <dgm:prSet presAssocID="{8A0507EF-3A2A-4A6A-8635-13BC3FA4FA38}" presName="rootComposite" presStyleCnt="0"/>
      <dgm:spPr/>
    </dgm:pt>
    <dgm:pt modelId="{6E899DF7-A2F9-4807-9161-425EC2743E51}" type="pres">
      <dgm:prSet presAssocID="{8A0507EF-3A2A-4A6A-8635-13BC3FA4FA38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4C0651-4A27-4558-9B1D-DCB51267ABE2}" type="pres">
      <dgm:prSet presAssocID="{8A0507EF-3A2A-4A6A-8635-13BC3FA4FA38}" presName="rootConnector" presStyleLbl="node3" presStyleIdx="1" presStyleCnt="5"/>
      <dgm:spPr/>
      <dgm:t>
        <a:bodyPr/>
        <a:lstStyle/>
        <a:p>
          <a:endParaRPr lang="fr-FR"/>
        </a:p>
      </dgm:t>
    </dgm:pt>
    <dgm:pt modelId="{2F49BE4F-B433-4A40-ACE4-FD9456114E7F}" type="pres">
      <dgm:prSet presAssocID="{8A0507EF-3A2A-4A6A-8635-13BC3FA4FA38}" presName="hierChild4" presStyleCnt="0"/>
      <dgm:spPr/>
    </dgm:pt>
    <dgm:pt modelId="{59D5F5D0-964C-41E5-96E6-18F2A3A34132}" type="pres">
      <dgm:prSet presAssocID="{8A0507EF-3A2A-4A6A-8635-13BC3FA4FA38}" presName="hierChild5" presStyleCnt="0"/>
      <dgm:spPr/>
    </dgm:pt>
    <dgm:pt modelId="{3C66C066-ED3A-46A1-9B83-4A1C172C3D7B}" type="pres">
      <dgm:prSet presAssocID="{9384918E-0D1C-49AF-AB45-1DEBE3D439C2}" presName="Name37" presStyleLbl="parChTrans1D3" presStyleIdx="2" presStyleCnt="5"/>
      <dgm:spPr/>
      <dgm:t>
        <a:bodyPr/>
        <a:lstStyle/>
        <a:p>
          <a:endParaRPr lang="fr-FR"/>
        </a:p>
      </dgm:t>
    </dgm:pt>
    <dgm:pt modelId="{E478F41E-ABB5-41EF-9DFF-CAC2E13827AF}" type="pres">
      <dgm:prSet presAssocID="{FCFF66E3-8FF2-4F0D-9093-5832C87099D8}" presName="hierRoot2" presStyleCnt="0">
        <dgm:presLayoutVars>
          <dgm:hierBranch val="init"/>
        </dgm:presLayoutVars>
      </dgm:prSet>
      <dgm:spPr/>
    </dgm:pt>
    <dgm:pt modelId="{D6572234-3470-47B3-A386-AD70FC1E4EFD}" type="pres">
      <dgm:prSet presAssocID="{FCFF66E3-8FF2-4F0D-9093-5832C87099D8}" presName="rootComposite" presStyleCnt="0"/>
      <dgm:spPr/>
    </dgm:pt>
    <dgm:pt modelId="{2D57DFE4-F92A-442B-9B1A-97898EA99FA4}" type="pres">
      <dgm:prSet presAssocID="{FCFF66E3-8FF2-4F0D-9093-5832C87099D8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DB4D0C-63D3-47E8-9E98-7D9D4A8625CD}" type="pres">
      <dgm:prSet presAssocID="{FCFF66E3-8FF2-4F0D-9093-5832C87099D8}" presName="rootConnector" presStyleLbl="node3" presStyleIdx="2" presStyleCnt="5"/>
      <dgm:spPr/>
      <dgm:t>
        <a:bodyPr/>
        <a:lstStyle/>
        <a:p>
          <a:endParaRPr lang="fr-FR"/>
        </a:p>
      </dgm:t>
    </dgm:pt>
    <dgm:pt modelId="{61769A65-7663-45DD-AC2C-65FDA8D9ABC9}" type="pres">
      <dgm:prSet presAssocID="{FCFF66E3-8FF2-4F0D-9093-5832C87099D8}" presName="hierChild4" presStyleCnt="0"/>
      <dgm:spPr/>
    </dgm:pt>
    <dgm:pt modelId="{4CBED331-78A8-4D96-A524-2168082F1CBC}" type="pres">
      <dgm:prSet presAssocID="{FCFF66E3-8FF2-4F0D-9093-5832C87099D8}" presName="hierChild5" presStyleCnt="0"/>
      <dgm:spPr/>
    </dgm:pt>
    <dgm:pt modelId="{87F157A7-0967-4454-8230-E70A49944D9D}" type="pres">
      <dgm:prSet presAssocID="{61C07EAD-50BA-434B-863F-EA19FD192CBE}" presName="hierChild5" presStyleCnt="0"/>
      <dgm:spPr/>
    </dgm:pt>
    <dgm:pt modelId="{47C3CB75-6313-4323-B37A-4C1958AAEBD0}" type="pres">
      <dgm:prSet presAssocID="{8B4D6328-6495-4226-9840-FA7A01AC1530}" presName="Name37" presStyleLbl="parChTrans1D2" presStyleIdx="1" presStyleCnt="5"/>
      <dgm:spPr/>
      <dgm:t>
        <a:bodyPr/>
        <a:lstStyle/>
        <a:p>
          <a:endParaRPr lang="fr-FR"/>
        </a:p>
      </dgm:t>
    </dgm:pt>
    <dgm:pt modelId="{53DAD0F5-5081-4591-BA9B-0392D4DE906D}" type="pres">
      <dgm:prSet presAssocID="{008595D3-3F8C-4E05-AD62-A5157BCA1133}" presName="hierRoot2" presStyleCnt="0">
        <dgm:presLayoutVars>
          <dgm:hierBranch val="init"/>
        </dgm:presLayoutVars>
      </dgm:prSet>
      <dgm:spPr/>
    </dgm:pt>
    <dgm:pt modelId="{11DD6BF4-4A14-47B7-9F02-B7C901E57C11}" type="pres">
      <dgm:prSet presAssocID="{008595D3-3F8C-4E05-AD62-A5157BCA1133}" presName="rootComposite" presStyleCnt="0"/>
      <dgm:spPr/>
    </dgm:pt>
    <dgm:pt modelId="{C9376A44-6040-4DEE-9AB7-C9D129C578E1}" type="pres">
      <dgm:prSet presAssocID="{008595D3-3F8C-4E05-AD62-A5157BCA1133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F77AB4-BAF3-4AAE-AAC0-8E844C2D2D18}" type="pres">
      <dgm:prSet presAssocID="{008595D3-3F8C-4E05-AD62-A5157BCA1133}" presName="rootConnector" presStyleLbl="node2" presStyleIdx="1" presStyleCnt="5"/>
      <dgm:spPr/>
      <dgm:t>
        <a:bodyPr/>
        <a:lstStyle/>
        <a:p>
          <a:endParaRPr lang="fr-FR"/>
        </a:p>
      </dgm:t>
    </dgm:pt>
    <dgm:pt modelId="{9252853D-2DBA-4259-820A-3A1667E5F1D0}" type="pres">
      <dgm:prSet presAssocID="{008595D3-3F8C-4E05-AD62-A5157BCA1133}" presName="hierChild4" presStyleCnt="0"/>
      <dgm:spPr/>
    </dgm:pt>
    <dgm:pt modelId="{86DB0DA3-3015-4B55-BECE-2F9360A57490}" type="pres">
      <dgm:prSet presAssocID="{F55DB985-CFF1-422F-8223-A5DECACDD8B6}" presName="Name37" presStyleLbl="parChTrans1D3" presStyleIdx="3" presStyleCnt="5"/>
      <dgm:spPr/>
      <dgm:t>
        <a:bodyPr/>
        <a:lstStyle/>
        <a:p>
          <a:endParaRPr lang="fr-FR"/>
        </a:p>
      </dgm:t>
    </dgm:pt>
    <dgm:pt modelId="{1366C110-34DF-442C-BD14-CA1133EA589F}" type="pres">
      <dgm:prSet presAssocID="{FBB1C8D2-B282-4129-ABD7-EEEF7FFEB983}" presName="hierRoot2" presStyleCnt="0">
        <dgm:presLayoutVars>
          <dgm:hierBranch val="init"/>
        </dgm:presLayoutVars>
      </dgm:prSet>
      <dgm:spPr/>
    </dgm:pt>
    <dgm:pt modelId="{18407506-1D24-4A2B-BC7C-79DA8E85E2C4}" type="pres">
      <dgm:prSet presAssocID="{FBB1C8D2-B282-4129-ABD7-EEEF7FFEB983}" presName="rootComposite" presStyleCnt="0"/>
      <dgm:spPr/>
    </dgm:pt>
    <dgm:pt modelId="{639FCF94-6510-456D-84F0-DC856B6B680C}" type="pres">
      <dgm:prSet presAssocID="{FBB1C8D2-B282-4129-ABD7-EEEF7FFEB983}" presName="rootText" presStyleLbl="node3" presStyleIdx="3" presStyleCnt="5" custScaleX="11183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5D8ADE-C328-4232-AA3A-974C8CA6F2E7}" type="pres">
      <dgm:prSet presAssocID="{FBB1C8D2-B282-4129-ABD7-EEEF7FFEB983}" presName="rootConnector" presStyleLbl="node3" presStyleIdx="3" presStyleCnt="5"/>
      <dgm:spPr/>
      <dgm:t>
        <a:bodyPr/>
        <a:lstStyle/>
        <a:p>
          <a:endParaRPr lang="fr-FR"/>
        </a:p>
      </dgm:t>
    </dgm:pt>
    <dgm:pt modelId="{3B618921-100C-4E9B-9D76-3C47029493EC}" type="pres">
      <dgm:prSet presAssocID="{FBB1C8D2-B282-4129-ABD7-EEEF7FFEB983}" presName="hierChild4" presStyleCnt="0"/>
      <dgm:spPr/>
    </dgm:pt>
    <dgm:pt modelId="{B935F5E7-5184-4DF5-BA51-7D3EA5FD2703}" type="pres">
      <dgm:prSet presAssocID="{FBB1C8D2-B282-4129-ABD7-EEEF7FFEB983}" presName="hierChild5" presStyleCnt="0"/>
      <dgm:spPr/>
    </dgm:pt>
    <dgm:pt modelId="{BDA45895-F427-4A82-BA42-768910145FF8}" type="pres">
      <dgm:prSet presAssocID="{74622311-F802-4A42-839B-3E6003A99452}" presName="Name37" presStyleLbl="parChTrans1D3" presStyleIdx="4" presStyleCnt="5"/>
      <dgm:spPr/>
      <dgm:t>
        <a:bodyPr/>
        <a:lstStyle/>
        <a:p>
          <a:endParaRPr lang="fr-FR"/>
        </a:p>
      </dgm:t>
    </dgm:pt>
    <dgm:pt modelId="{1CB97B69-64FF-4417-B633-C1E2C82B8BCE}" type="pres">
      <dgm:prSet presAssocID="{622DC83F-02CF-4ECE-B0EE-1DC4FF2E2D48}" presName="hierRoot2" presStyleCnt="0">
        <dgm:presLayoutVars>
          <dgm:hierBranch val="init"/>
        </dgm:presLayoutVars>
      </dgm:prSet>
      <dgm:spPr/>
    </dgm:pt>
    <dgm:pt modelId="{914700E7-4412-45DC-BE40-43CA3E391FA1}" type="pres">
      <dgm:prSet presAssocID="{622DC83F-02CF-4ECE-B0EE-1DC4FF2E2D48}" presName="rootComposite" presStyleCnt="0"/>
      <dgm:spPr/>
    </dgm:pt>
    <dgm:pt modelId="{6F267179-E265-412A-AF7A-0271245DF971}" type="pres">
      <dgm:prSet presAssocID="{622DC83F-02CF-4ECE-B0EE-1DC4FF2E2D48}" presName="rootText" presStyleLbl="node3" presStyleIdx="4" presStyleCnt="5" custScaleX="11183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C732ACF-EE31-472A-A3F3-00191FCE8880}" type="pres">
      <dgm:prSet presAssocID="{622DC83F-02CF-4ECE-B0EE-1DC4FF2E2D48}" presName="rootConnector" presStyleLbl="node3" presStyleIdx="4" presStyleCnt="5"/>
      <dgm:spPr/>
      <dgm:t>
        <a:bodyPr/>
        <a:lstStyle/>
        <a:p>
          <a:endParaRPr lang="fr-FR"/>
        </a:p>
      </dgm:t>
    </dgm:pt>
    <dgm:pt modelId="{001019FA-D3FF-41DC-802F-3DE73F5EF22E}" type="pres">
      <dgm:prSet presAssocID="{622DC83F-02CF-4ECE-B0EE-1DC4FF2E2D48}" presName="hierChild4" presStyleCnt="0"/>
      <dgm:spPr/>
    </dgm:pt>
    <dgm:pt modelId="{476F1DC7-BBF2-4E32-86E4-2733AC9E4ABB}" type="pres">
      <dgm:prSet presAssocID="{622DC83F-02CF-4ECE-B0EE-1DC4FF2E2D48}" presName="hierChild5" presStyleCnt="0"/>
      <dgm:spPr/>
    </dgm:pt>
    <dgm:pt modelId="{91D2B5EC-F770-49B4-AB88-3182BBBC68A6}" type="pres">
      <dgm:prSet presAssocID="{008595D3-3F8C-4E05-AD62-A5157BCA1133}" presName="hierChild5" presStyleCnt="0"/>
      <dgm:spPr/>
    </dgm:pt>
    <dgm:pt modelId="{1E957E29-1F99-443F-998A-43F396ACC8DF}" type="pres">
      <dgm:prSet presAssocID="{A6E6622F-B4F9-4CC7-B13A-A3ACB48E359B}" presName="Name37" presStyleLbl="parChTrans1D2" presStyleIdx="2" presStyleCnt="5"/>
      <dgm:spPr/>
      <dgm:t>
        <a:bodyPr/>
        <a:lstStyle/>
        <a:p>
          <a:endParaRPr lang="fr-FR"/>
        </a:p>
      </dgm:t>
    </dgm:pt>
    <dgm:pt modelId="{A2ABB5C0-A494-454B-9D40-7B6AD3675947}" type="pres">
      <dgm:prSet presAssocID="{13B461D3-140A-4D77-96D1-548C0F42555F}" presName="hierRoot2" presStyleCnt="0">
        <dgm:presLayoutVars>
          <dgm:hierBranch val="init"/>
        </dgm:presLayoutVars>
      </dgm:prSet>
      <dgm:spPr/>
    </dgm:pt>
    <dgm:pt modelId="{D7610C1E-0C9E-4B1B-BB5D-B9326639B213}" type="pres">
      <dgm:prSet presAssocID="{13B461D3-140A-4D77-96D1-548C0F42555F}" presName="rootComposite" presStyleCnt="0"/>
      <dgm:spPr/>
    </dgm:pt>
    <dgm:pt modelId="{C8412DF8-AB1D-4B62-90F9-0E7D4036F535}" type="pres">
      <dgm:prSet presAssocID="{13B461D3-140A-4D77-96D1-548C0F42555F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6726E6B-5587-427D-B043-9C533E95A368}" type="pres">
      <dgm:prSet presAssocID="{13B461D3-140A-4D77-96D1-548C0F42555F}" presName="rootConnector" presStyleLbl="node2" presStyleIdx="2" presStyleCnt="5"/>
      <dgm:spPr/>
      <dgm:t>
        <a:bodyPr/>
        <a:lstStyle/>
        <a:p>
          <a:endParaRPr lang="fr-FR"/>
        </a:p>
      </dgm:t>
    </dgm:pt>
    <dgm:pt modelId="{23D4C996-DB11-4298-8626-8F8A636A761C}" type="pres">
      <dgm:prSet presAssocID="{13B461D3-140A-4D77-96D1-548C0F42555F}" presName="hierChild4" presStyleCnt="0"/>
      <dgm:spPr/>
    </dgm:pt>
    <dgm:pt modelId="{8AEDF580-26AC-415E-9F81-5D8F8D761E4B}" type="pres">
      <dgm:prSet presAssocID="{13B461D3-140A-4D77-96D1-548C0F42555F}" presName="hierChild5" presStyleCnt="0"/>
      <dgm:spPr/>
    </dgm:pt>
    <dgm:pt modelId="{6A109B8C-C344-46A2-B84F-66FC8F79D434}" type="pres">
      <dgm:prSet presAssocID="{FA485CCC-2057-4B25-B6B7-49F2681D147B}" presName="Name37" presStyleLbl="parChTrans1D2" presStyleIdx="3" presStyleCnt="5"/>
      <dgm:spPr/>
      <dgm:t>
        <a:bodyPr/>
        <a:lstStyle/>
        <a:p>
          <a:endParaRPr lang="fr-FR"/>
        </a:p>
      </dgm:t>
    </dgm:pt>
    <dgm:pt modelId="{741B83DD-2F36-4E18-A546-F4FB813C0258}" type="pres">
      <dgm:prSet presAssocID="{356CADFC-E97A-439B-9C79-C11BB3035B8A}" presName="hierRoot2" presStyleCnt="0">
        <dgm:presLayoutVars>
          <dgm:hierBranch val="init"/>
        </dgm:presLayoutVars>
      </dgm:prSet>
      <dgm:spPr/>
    </dgm:pt>
    <dgm:pt modelId="{BF85469A-7E81-4708-A753-05093CBCFBFA}" type="pres">
      <dgm:prSet presAssocID="{356CADFC-E97A-439B-9C79-C11BB3035B8A}" presName="rootComposite" presStyleCnt="0"/>
      <dgm:spPr/>
    </dgm:pt>
    <dgm:pt modelId="{AC9FD02C-41CD-4553-B12F-C586819D2E2A}" type="pres">
      <dgm:prSet presAssocID="{356CADFC-E97A-439B-9C79-C11BB3035B8A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3438E4D-D4B5-4B46-8813-073CEFE55DE7}" type="pres">
      <dgm:prSet presAssocID="{356CADFC-E97A-439B-9C79-C11BB3035B8A}" presName="rootConnector" presStyleLbl="node2" presStyleIdx="3" presStyleCnt="5"/>
      <dgm:spPr/>
      <dgm:t>
        <a:bodyPr/>
        <a:lstStyle/>
        <a:p>
          <a:endParaRPr lang="fr-FR"/>
        </a:p>
      </dgm:t>
    </dgm:pt>
    <dgm:pt modelId="{B414D987-E614-452E-A23A-2AB1047B48E0}" type="pres">
      <dgm:prSet presAssocID="{356CADFC-E97A-439B-9C79-C11BB3035B8A}" presName="hierChild4" presStyleCnt="0"/>
      <dgm:spPr/>
    </dgm:pt>
    <dgm:pt modelId="{177E9C92-266C-4F2B-B05C-9E43181C0730}" type="pres">
      <dgm:prSet presAssocID="{356CADFC-E97A-439B-9C79-C11BB3035B8A}" presName="hierChild5" presStyleCnt="0"/>
      <dgm:spPr/>
    </dgm:pt>
    <dgm:pt modelId="{D3E2A372-CE67-4969-ABD1-E50324F6B5C2}" type="pres">
      <dgm:prSet presAssocID="{AE513402-A7C0-4904-B17D-0521AF6398B2}" presName="Name37" presStyleLbl="parChTrans1D2" presStyleIdx="4" presStyleCnt="5"/>
      <dgm:spPr/>
      <dgm:t>
        <a:bodyPr/>
        <a:lstStyle/>
        <a:p>
          <a:endParaRPr lang="fr-FR"/>
        </a:p>
      </dgm:t>
    </dgm:pt>
    <dgm:pt modelId="{1FC13A04-1079-4DEC-AFC9-60648B0449A0}" type="pres">
      <dgm:prSet presAssocID="{ED974388-72D9-4CC5-9916-AD44A845EC69}" presName="hierRoot2" presStyleCnt="0">
        <dgm:presLayoutVars>
          <dgm:hierBranch val="init"/>
        </dgm:presLayoutVars>
      </dgm:prSet>
      <dgm:spPr/>
    </dgm:pt>
    <dgm:pt modelId="{8E87DE6B-CC94-4CAF-9DBE-EF36D84298E9}" type="pres">
      <dgm:prSet presAssocID="{ED974388-72D9-4CC5-9916-AD44A845EC69}" presName="rootComposite" presStyleCnt="0"/>
      <dgm:spPr/>
    </dgm:pt>
    <dgm:pt modelId="{776B13F8-7CF0-44CD-AD54-720AF68364A3}" type="pres">
      <dgm:prSet presAssocID="{ED974388-72D9-4CC5-9916-AD44A845EC6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50251BD-578D-4DF8-97C0-4651CFFA4D6E}" type="pres">
      <dgm:prSet presAssocID="{ED974388-72D9-4CC5-9916-AD44A845EC69}" presName="rootConnector" presStyleLbl="node2" presStyleIdx="4" presStyleCnt="5"/>
      <dgm:spPr/>
      <dgm:t>
        <a:bodyPr/>
        <a:lstStyle/>
        <a:p>
          <a:endParaRPr lang="fr-FR"/>
        </a:p>
      </dgm:t>
    </dgm:pt>
    <dgm:pt modelId="{C255CE93-C9BB-401D-BFC6-8B92200BE0FC}" type="pres">
      <dgm:prSet presAssocID="{ED974388-72D9-4CC5-9916-AD44A845EC69}" presName="hierChild4" presStyleCnt="0"/>
      <dgm:spPr/>
    </dgm:pt>
    <dgm:pt modelId="{6689D00B-E84D-44A3-904A-A03B467295C9}" type="pres">
      <dgm:prSet presAssocID="{ED974388-72D9-4CC5-9916-AD44A845EC69}" presName="hierChild5" presStyleCnt="0"/>
      <dgm:spPr/>
    </dgm:pt>
    <dgm:pt modelId="{D7C3E5B8-BE4B-4852-A749-B961A00754F5}" type="pres">
      <dgm:prSet presAssocID="{E1571563-4119-47C0-BDF3-9ECDB164F186}" presName="hierChild3" presStyleCnt="0"/>
      <dgm:spPr/>
    </dgm:pt>
  </dgm:ptLst>
  <dgm:cxnLst>
    <dgm:cxn modelId="{F5B2C16B-B365-4DD8-BC05-19AE4EC67006}" type="presOf" srcId="{008595D3-3F8C-4E05-AD62-A5157BCA1133}" destId="{C9376A44-6040-4DEE-9AB7-C9D129C578E1}" srcOrd="0" destOrd="0" presId="urn:microsoft.com/office/officeart/2005/8/layout/orgChart1"/>
    <dgm:cxn modelId="{5B41AB68-D0B3-4133-982D-DD2239CDA4CA}" type="presOf" srcId="{FA485CCC-2057-4B25-B6B7-49F2681D147B}" destId="{6A109B8C-C344-46A2-B84F-66FC8F79D434}" srcOrd="0" destOrd="0" presId="urn:microsoft.com/office/officeart/2005/8/layout/orgChart1"/>
    <dgm:cxn modelId="{7B9E75E3-8A1C-40AE-B5F3-5207267CC71C}" srcId="{61C07EAD-50BA-434B-863F-EA19FD192CBE}" destId="{8A0507EF-3A2A-4A6A-8635-13BC3FA4FA38}" srcOrd="1" destOrd="0" parTransId="{2A83F598-47D8-46CD-873A-F3F1A8910C7B}" sibTransId="{CC4F9F04-6A64-4BF4-AA63-51C4F66F9167}"/>
    <dgm:cxn modelId="{C4A28C93-85F4-422D-8E20-184E0646B9AD}" srcId="{E1571563-4119-47C0-BDF3-9ECDB164F186}" destId="{13B461D3-140A-4D77-96D1-548C0F42555F}" srcOrd="2" destOrd="0" parTransId="{A6E6622F-B4F9-4CC7-B13A-A3ACB48E359B}" sibTransId="{703072B1-C073-4FA7-BAAD-9A3536701E54}"/>
    <dgm:cxn modelId="{39E55012-6C3D-44CB-A528-D30B584594DD}" type="presOf" srcId="{61C07EAD-50BA-434B-863F-EA19FD192CBE}" destId="{DD121408-AD77-44B0-BB24-2309CDE7457E}" srcOrd="0" destOrd="0" presId="urn:microsoft.com/office/officeart/2005/8/layout/orgChart1"/>
    <dgm:cxn modelId="{4CDA6BA5-7AB9-40DE-A48A-2BB89119586F}" type="presOf" srcId="{13B461D3-140A-4D77-96D1-548C0F42555F}" destId="{A6726E6B-5587-427D-B043-9C533E95A368}" srcOrd="1" destOrd="0" presId="urn:microsoft.com/office/officeart/2005/8/layout/orgChart1"/>
    <dgm:cxn modelId="{8AC93984-47FC-470E-A3CC-C8A450E5A153}" type="presOf" srcId="{C712064A-F829-45A5-84D1-D1D94E6B157E}" destId="{4300D611-7992-40C3-A18C-CC148CD399D5}" srcOrd="0" destOrd="0" presId="urn:microsoft.com/office/officeart/2005/8/layout/orgChart1"/>
    <dgm:cxn modelId="{3D10CB8A-36B2-4C50-8108-1C3AADB5751E}" type="presOf" srcId="{8B4D6328-6495-4226-9840-FA7A01AC1530}" destId="{47C3CB75-6313-4323-B37A-4C1958AAEBD0}" srcOrd="0" destOrd="0" presId="urn:microsoft.com/office/officeart/2005/8/layout/orgChart1"/>
    <dgm:cxn modelId="{02447349-1576-4F86-ABDE-41B6B9EA71FF}" type="presOf" srcId="{2A83F598-47D8-46CD-873A-F3F1A8910C7B}" destId="{4ADE1834-6914-414A-AA46-260DA39A73A9}" srcOrd="0" destOrd="0" presId="urn:microsoft.com/office/officeart/2005/8/layout/orgChart1"/>
    <dgm:cxn modelId="{33C00B9E-4F44-4108-A56F-7FFE3B46C0DE}" type="presOf" srcId="{356CADFC-E97A-439B-9C79-C11BB3035B8A}" destId="{AC9FD02C-41CD-4553-B12F-C586819D2E2A}" srcOrd="0" destOrd="0" presId="urn:microsoft.com/office/officeart/2005/8/layout/orgChart1"/>
    <dgm:cxn modelId="{AFF03B6A-6600-4134-B867-5778DCB54EFC}" srcId="{61C07EAD-50BA-434B-863F-EA19FD192CBE}" destId="{FCFF66E3-8FF2-4F0D-9093-5832C87099D8}" srcOrd="2" destOrd="0" parTransId="{9384918E-0D1C-49AF-AB45-1DEBE3D439C2}" sibTransId="{4E7896DE-2683-4C78-830A-5DF39CC11935}"/>
    <dgm:cxn modelId="{7CFD47B0-0966-448F-B37C-996FCB646CF5}" type="presOf" srcId="{AE513402-A7C0-4904-B17D-0521AF6398B2}" destId="{D3E2A372-CE67-4969-ABD1-E50324F6B5C2}" srcOrd="0" destOrd="0" presId="urn:microsoft.com/office/officeart/2005/8/layout/orgChart1"/>
    <dgm:cxn modelId="{44FD2D17-6D29-428D-B590-CD87B799EDCC}" srcId="{E1571563-4119-47C0-BDF3-9ECDB164F186}" destId="{ED974388-72D9-4CC5-9916-AD44A845EC69}" srcOrd="4" destOrd="0" parTransId="{AE513402-A7C0-4904-B17D-0521AF6398B2}" sibTransId="{4D03CFB9-9859-428C-AF77-85E09F1B1F70}"/>
    <dgm:cxn modelId="{F9CD8165-68E9-461E-A8C1-9E4AB63A2310}" type="presOf" srcId="{F55DB985-CFF1-422F-8223-A5DECACDD8B6}" destId="{86DB0DA3-3015-4B55-BECE-2F9360A57490}" srcOrd="0" destOrd="0" presId="urn:microsoft.com/office/officeart/2005/8/layout/orgChart1"/>
    <dgm:cxn modelId="{698A37C2-7E85-4FE0-8EEC-15BCCE108EB5}" type="presOf" srcId="{FBB1C8D2-B282-4129-ABD7-EEEF7FFEB983}" destId="{665D8ADE-C328-4232-AA3A-974C8CA6F2E7}" srcOrd="1" destOrd="0" presId="urn:microsoft.com/office/officeart/2005/8/layout/orgChart1"/>
    <dgm:cxn modelId="{B8D5F8BC-12F8-496B-A828-D662E2A6B542}" type="presOf" srcId="{13B461D3-140A-4D77-96D1-548C0F42555F}" destId="{C8412DF8-AB1D-4B62-90F9-0E7D4036F535}" srcOrd="0" destOrd="0" presId="urn:microsoft.com/office/officeart/2005/8/layout/orgChart1"/>
    <dgm:cxn modelId="{FBEA14CB-78C3-460E-80EC-C03ED051D5FE}" type="presOf" srcId="{622DC83F-02CF-4ECE-B0EE-1DC4FF2E2D48}" destId="{5C732ACF-EE31-472A-A3F3-00191FCE8880}" srcOrd="1" destOrd="0" presId="urn:microsoft.com/office/officeart/2005/8/layout/orgChart1"/>
    <dgm:cxn modelId="{F2246B96-2DC3-414C-8A66-F1A7DD6761C5}" type="presOf" srcId="{764468ED-632B-446D-86AB-6E73F8D8A662}" destId="{A255FC3A-8B1F-4D27-A289-252BBC0256F7}" srcOrd="0" destOrd="0" presId="urn:microsoft.com/office/officeart/2005/8/layout/orgChart1"/>
    <dgm:cxn modelId="{5038957E-5762-4053-824E-55E370869424}" type="presOf" srcId="{8A0507EF-3A2A-4A6A-8635-13BC3FA4FA38}" destId="{6E899DF7-A2F9-4807-9161-425EC2743E51}" srcOrd="0" destOrd="0" presId="urn:microsoft.com/office/officeart/2005/8/layout/orgChart1"/>
    <dgm:cxn modelId="{3FBE8C02-14BA-44AD-A02D-B85587BCF14E}" srcId="{008595D3-3F8C-4E05-AD62-A5157BCA1133}" destId="{FBB1C8D2-B282-4129-ABD7-EEEF7FFEB983}" srcOrd="0" destOrd="0" parTransId="{F55DB985-CFF1-422F-8223-A5DECACDD8B6}" sibTransId="{1B1233F7-6894-4F50-AFEE-31E2529E6C0F}"/>
    <dgm:cxn modelId="{701B4FDA-FFE3-42D2-9E5D-85233D4FF77E}" srcId="{764468ED-632B-446D-86AB-6E73F8D8A662}" destId="{E1571563-4119-47C0-BDF3-9ECDB164F186}" srcOrd="0" destOrd="0" parTransId="{3E96B0C2-4393-49EB-AC2F-8B747D802EB7}" sibTransId="{3CA33ED6-5D6F-440D-92C7-7541D01B70A3}"/>
    <dgm:cxn modelId="{9E84A497-4928-4212-8EEB-BC2F0D142920}" type="presOf" srcId="{C712064A-F829-45A5-84D1-D1D94E6B157E}" destId="{F0691671-A895-4AC6-8AF9-813A55D8C1C8}" srcOrd="1" destOrd="0" presId="urn:microsoft.com/office/officeart/2005/8/layout/orgChart1"/>
    <dgm:cxn modelId="{51F9962D-4FCE-4DC0-AA97-FE6ED77047C3}" type="presOf" srcId="{FCFF66E3-8FF2-4F0D-9093-5832C87099D8}" destId="{D3DB4D0C-63D3-47E8-9E98-7D9D4A8625CD}" srcOrd="1" destOrd="0" presId="urn:microsoft.com/office/officeart/2005/8/layout/orgChart1"/>
    <dgm:cxn modelId="{ECAA57F7-7FAE-4B68-9561-58D92D1742C0}" srcId="{E1571563-4119-47C0-BDF3-9ECDB164F186}" destId="{008595D3-3F8C-4E05-AD62-A5157BCA1133}" srcOrd="1" destOrd="0" parTransId="{8B4D6328-6495-4226-9840-FA7A01AC1530}" sibTransId="{9F6ACEB7-7C31-4A7F-8249-07B52B45C31B}"/>
    <dgm:cxn modelId="{15BDFC6A-A536-44E1-AC69-27EF3B46186C}" srcId="{E1571563-4119-47C0-BDF3-9ECDB164F186}" destId="{61C07EAD-50BA-434B-863F-EA19FD192CBE}" srcOrd="0" destOrd="0" parTransId="{0F25E783-BB2B-46A1-AEE2-84BF0E636FE3}" sibTransId="{00E8EF1A-696A-4E90-A2D3-27786B579EBB}"/>
    <dgm:cxn modelId="{04C43A19-7B5D-4484-B1D4-7159B759F86C}" srcId="{E1571563-4119-47C0-BDF3-9ECDB164F186}" destId="{356CADFC-E97A-439B-9C79-C11BB3035B8A}" srcOrd="3" destOrd="0" parTransId="{FA485CCC-2057-4B25-B6B7-49F2681D147B}" sibTransId="{AEC04D3A-2F4D-4766-86D9-B4D6E7646A65}"/>
    <dgm:cxn modelId="{07F21C28-D74C-435A-9D78-5C7C75CB809C}" type="presOf" srcId="{0F25E783-BB2B-46A1-AEE2-84BF0E636FE3}" destId="{AC9AB66D-A414-4FCD-85AF-74635E50E68B}" srcOrd="0" destOrd="0" presId="urn:microsoft.com/office/officeart/2005/8/layout/orgChart1"/>
    <dgm:cxn modelId="{8ECD339A-68B0-464B-A887-F8A615C2BB66}" type="presOf" srcId="{A6E6622F-B4F9-4CC7-B13A-A3ACB48E359B}" destId="{1E957E29-1F99-443F-998A-43F396ACC8DF}" srcOrd="0" destOrd="0" presId="urn:microsoft.com/office/officeart/2005/8/layout/orgChart1"/>
    <dgm:cxn modelId="{1671005A-9128-4451-9F00-3BF0F14D877A}" type="presOf" srcId="{FCFF66E3-8FF2-4F0D-9093-5832C87099D8}" destId="{2D57DFE4-F92A-442B-9B1A-97898EA99FA4}" srcOrd="0" destOrd="0" presId="urn:microsoft.com/office/officeart/2005/8/layout/orgChart1"/>
    <dgm:cxn modelId="{1034737A-981D-476E-819F-5F433FB5542F}" type="presOf" srcId="{E1571563-4119-47C0-BDF3-9ECDB164F186}" destId="{54BD9B4C-B51D-45C0-B54F-B10503843A60}" srcOrd="1" destOrd="0" presId="urn:microsoft.com/office/officeart/2005/8/layout/orgChart1"/>
    <dgm:cxn modelId="{EF47A8F2-1534-43EF-97F0-726481ACC958}" type="presOf" srcId="{ED974388-72D9-4CC5-9916-AD44A845EC69}" destId="{F50251BD-578D-4DF8-97C0-4651CFFA4D6E}" srcOrd="1" destOrd="0" presId="urn:microsoft.com/office/officeart/2005/8/layout/orgChart1"/>
    <dgm:cxn modelId="{907D6723-3717-49F7-BE01-60402D022688}" type="presOf" srcId="{008595D3-3F8C-4E05-AD62-A5157BCA1133}" destId="{2AF77AB4-BAF3-4AAE-AAC0-8E844C2D2D18}" srcOrd="1" destOrd="0" presId="urn:microsoft.com/office/officeart/2005/8/layout/orgChart1"/>
    <dgm:cxn modelId="{9781AA82-D453-46A1-8B9E-A3041AAE8C29}" type="presOf" srcId="{ED974388-72D9-4CC5-9916-AD44A845EC69}" destId="{776B13F8-7CF0-44CD-AD54-720AF68364A3}" srcOrd="0" destOrd="0" presId="urn:microsoft.com/office/officeart/2005/8/layout/orgChart1"/>
    <dgm:cxn modelId="{9A63CCDE-1284-48D5-92F3-B85430D6A4BD}" type="presOf" srcId="{622DC83F-02CF-4ECE-B0EE-1DC4FF2E2D48}" destId="{6F267179-E265-412A-AF7A-0271245DF971}" srcOrd="0" destOrd="0" presId="urn:microsoft.com/office/officeart/2005/8/layout/orgChart1"/>
    <dgm:cxn modelId="{9B284738-D9B9-4D30-BB85-2CF0B51600A1}" srcId="{61C07EAD-50BA-434B-863F-EA19FD192CBE}" destId="{C712064A-F829-45A5-84D1-D1D94E6B157E}" srcOrd="0" destOrd="0" parTransId="{C72543A4-087C-4ED0-B41D-76BDF1BBD0AB}" sibTransId="{21D853D1-103B-408B-89F2-083C5B370833}"/>
    <dgm:cxn modelId="{774ECA81-EE9A-4509-BE0F-7D7F02352CB5}" type="presOf" srcId="{356CADFC-E97A-439B-9C79-C11BB3035B8A}" destId="{93438E4D-D4B5-4B46-8813-073CEFE55DE7}" srcOrd="1" destOrd="0" presId="urn:microsoft.com/office/officeart/2005/8/layout/orgChart1"/>
    <dgm:cxn modelId="{D790CA47-1A0B-436A-BC52-753AB8FDE6DE}" type="presOf" srcId="{9384918E-0D1C-49AF-AB45-1DEBE3D439C2}" destId="{3C66C066-ED3A-46A1-9B83-4A1C172C3D7B}" srcOrd="0" destOrd="0" presId="urn:microsoft.com/office/officeart/2005/8/layout/orgChart1"/>
    <dgm:cxn modelId="{B6278999-6C7F-40F5-B7D1-D09108DEE253}" type="presOf" srcId="{FBB1C8D2-B282-4129-ABD7-EEEF7FFEB983}" destId="{639FCF94-6510-456D-84F0-DC856B6B680C}" srcOrd="0" destOrd="0" presId="urn:microsoft.com/office/officeart/2005/8/layout/orgChart1"/>
    <dgm:cxn modelId="{5EB678CA-9C5C-48A6-97D9-CFA64D9C0054}" type="presOf" srcId="{74622311-F802-4A42-839B-3E6003A99452}" destId="{BDA45895-F427-4A82-BA42-768910145FF8}" srcOrd="0" destOrd="0" presId="urn:microsoft.com/office/officeart/2005/8/layout/orgChart1"/>
    <dgm:cxn modelId="{BBDCA6E6-20AE-43F5-B49B-AF8B1E788CFC}" type="presOf" srcId="{61C07EAD-50BA-434B-863F-EA19FD192CBE}" destId="{37B6EF72-CE45-47F9-ABFC-F7E7BA03091A}" srcOrd="1" destOrd="0" presId="urn:microsoft.com/office/officeart/2005/8/layout/orgChart1"/>
    <dgm:cxn modelId="{8388A5B7-D408-488D-8A5A-1425A8A18841}" srcId="{008595D3-3F8C-4E05-AD62-A5157BCA1133}" destId="{622DC83F-02CF-4ECE-B0EE-1DC4FF2E2D48}" srcOrd="1" destOrd="0" parTransId="{74622311-F802-4A42-839B-3E6003A99452}" sibTransId="{05F29B9E-4806-49F7-926B-F9A2AABDD726}"/>
    <dgm:cxn modelId="{277AA8C1-7C05-4D00-99E4-20F8E8ACAAE1}" type="presOf" srcId="{E1571563-4119-47C0-BDF3-9ECDB164F186}" destId="{DE6C3B52-43A5-4147-9BAD-E0968225D933}" srcOrd="0" destOrd="0" presId="urn:microsoft.com/office/officeart/2005/8/layout/orgChart1"/>
    <dgm:cxn modelId="{4004458D-541B-43A4-B94D-FB4A7399896B}" type="presOf" srcId="{C72543A4-087C-4ED0-B41D-76BDF1BBD0AB}" destId="{012F0BBA-66E5-4CBA-9586-1D4E7EBCA7A7}" srcOrd="0" destOrd="0" presId="urn:microsoft.com/office/officeart/2005/8/layout/orgChart1"/>
    <dgm:cxn modelId="{68F0B5C5-049C-491D-A1F0-35EBE5F8882E}" type="presOf" srcId="{8A0507EF-3A2A-4A6A-8635-13BC3FA4FA38}" destId="{0B4C0651-4A27-4558-9B1D-DCB51267ABE2}" srcOrd="1" destOrd="0" presId="urn:microsoft.com/office/officeart/2005/8/layout/orgChart1"/>
    <dgm:cxn modelId="{9B8529DC-39EF-4FED-A560-1201E7593394}" type="presParOf" srcId="{A255FC3A-8B1F-4D27-A289-252BBC0256F7}" destId="{722D6D15-F825-465C-8480-2E38F0678EA4}" srcOrd="0" destOrd="0" presId="urn:microsoft.com/office/officeart/2005/8/layout/orgChart1"/>
    <dgm:cxn modelId="{0CB2F7AB-58E3-4A17-9598-DC93F6B4BF3F}" type="presParOf" srcId="{722D6D15-F825-465C-8480-2E38F0678EA4}" destId="{CD2E2880-1A36-477F-902F-E3A5B5A10CB7}" srcOrd="0" destOrd="0" presId="urn:microsoft.com/office/officeart/2005/8/layout/orgChart1"/>
    <dgm:cxn modelId="{34AC8563-23B5-4188-9B9F-3E2CB56ECD3B}" type="presParOf" srcId="{CD2E2880-1A36-477F-902F-E3A5B5A10CB7}" destId="{DE6C3B52-43A5-4147-9BAD-E0968225D933}" srcOrd="0" destOrd="0" presId="urn:microsoft.com/office/officeart/2005/8/layout/orgChart1"/>
    <dgm:cxn modelId="{9780ADF2-6039-4AD2-AA72-878763AC3A4A}" type="presParOf" srcId="{CD2E2880-1A36-477F-902F-E3A5B5A10CB7}" destId="{54BD9B4C-B51D-45C0-B54F-B10503843A60}" srcOrd="1" destOrd="0" presId="urn:microsoft.com/office/officeart/2005/8/layout/orgChart1"/>
    <dgm:cxn modelId="{A5261B44-4317-42FF-B4DA-C05C58EE6B1D}" type="presParOf" srcId="{722D6D15-F825-465C-8480-2E38F0678EA4}" destId="{C5EFD5B1-7C9C-4920-AE5F-2BC22D0C0651}" srcOrd="1" destOrd="0" presId="urn:microsoft.com/office/officeart/2005/8/layout/orgChart1"/>
    <dgm:cxn modelId="{D5C46DEB-B096-4916-A975-36435F05093E}" type="presParOf" srcId="{C5EFD5B1-7C9C-4920-AE5F-2BC22D0C0651}" destId="{AC9AB66D-A414-4FCD-85AF-74635E50E68B}" srcOrd="0" destOrd="0" presId="urn:microsoft.com/office/officeart/2005/8/layout/orgChart1"/>
    <dgm:cxn modelId="{C4C6499B-A480-45D0-B4C2-474AC0AFCEB2}" type="presParOf" srcId="{C5EFD5B1-7C9C-4920-AE5F-2BC22D0C0651}" destId="{C0806B73-802A-45A3-BE2E-DD1C19242B3D}" srcOrd="1" destOrd="0" presId="urn:microsoft.com/office/officeart/2005/8/layout/orgChart1"/>
    <dgm:cxn modelId="{AAC48696-1580-4DBF-BE42-96183019F8C0}" type="presParOf" srcId="{C0806B73-802A-45A3-BE2E-DD1C19242B3D}" destId="{7049F447-743E-48C4-8DEF-237BAC88D5E4}" srcOrd="0" destOrd="0" presId="urn:microsoft.com/office/officeart/2005/8/layout/orgChart1"/>
    <dgm:cxn modelId="{32D44F7F-CF34-4740-A1F8-600EA48EAF85}" type="presParOf" srcId="{7049F447-743E-48C4-8DEF-237BAC88D5E4}" destId="{DD121408-AD77-44B0-BB24-2309CDE7457E}" srcOrd="0" destOrd="0" presId="urn:microsoft.com/office/officeart/2005/8/layout/orgChart1"/>
    <dgm:cxn modelId="{A9307839-925A-46DE-97F1-F1DE72E6AB06}" type="presParOf" srcId="{7049F447-743E-48C4-8DEF-237BAC88D5E4}" destId="{37B6EF72-CE45-47F9-ABFC-F7E7BA03091A}" srcOrd="1" destOrd="0" presId="urn:microsoft.com/office/officeart/2005/8/layout/orgChart1"/>
    <dgm:cxn modelId="{F91B6225-EF8D-46A9-80A1-FBFBEA82061C}" type="presParOf" srcId="{C0806B73-802A-45A3-BE2E-DD1C19242B3D}" destId="{C46849AF-E117-4895-816A-2910D2291357}" srcOrd="1" destOrd="0" presId="urn:microsoft.com/office/officeart/2005/8/layout/orgChart1"/>
    <dgm:cxn modelId="{B236D790-AA76-4B19-A43E-70FD80646C08}" type="presParOf" srcId="{C46849AF-E117-4895-816A-2910D2291357}" destId="{012F0BBA-66E5-4CBA-9586-1D4E7EBCA7A7}" srcOrd="0" destOrd="0" presId="urn:microsoft.com/office/officeart/2005/8/layout/orgChart1"/>
    <dgm:cxn modelId="{47EA274E-C0BF-4424-B499-F44D7D7094D8}" type="presParOf" srcId="{C46849AF-E117-4895-816A-2910D2291357}" destId="{1F9C4EFA-9BEC-4B5C-AC6A-D39A6A181CFB}" srcOrd="1" destOrd="0" presId="urn:microsoft.com/office/officeart/2005/8/layout/orgChart1"/>
    <dgm:cxn modelId="{5B0FD731-F714-407B-A081-5D2FCD01B0B9}" type="presParOf" srcId="{1F9C4EFA-9BEC-4B5C-AC6A-D39A6A181CFB}" destId="{98DA3EB7-0117-4022-98C2-589EE90B09BF}" srcOrd="0" destOrd="0" presId="urn:microsoft.com/office/officeart/2005/8/layout/orgChart1"/>
    <dgm:cxn modelId="{F9B7E089-86F5-4FA3-87B3-1205F7128843}" type="presParOf" srcId="{98DA3EB7-0117-4022-98C2-589EE90B09BF}" destId="{4300D611-7992-40C3-A18C-CC148CD399D5}" srcOrd="0" destOrd="0" presId="urn:microsoft.com/office/officeart/2005/8/layout/orgChart1"/>
    <dgm:cxn modelId="{E8AC177E-4146-40C9-9F83-F1EE6CD608E4}" type="presParOf" srcId="{98DA3EB7-0117-4022-98C2-589EE90B09BF}" destId="{F0691671-A895-4AC6-8AF9-813A55D8C1C8}" srcOrd="1" destOrd="0" presId="urn:microsoft.com/office/officeart/2005/8/layout/orgChart1"/>
    <dgm:cxn modelId="{3F272797-BAE6-418A-8A0C-72DD6B7CEEB8}" type="presParOf" srcId="{1F9C4EFA-9BEC-4B5C-AC6A-D39A6A181CFB}" destId="{28A0129A-229F-4D39-8DA1-C70DBA3965E9}" srcOrd="1" destOrd="0" presId="urn:microsoft.com/office/officeart/2005/8/layout/orgChart1"/>
    <dgm:cxn modelId="{404243D2-95B7-4C4F-AF8A-9BE488C2CE9E}" type="presParOf" srcId="{1F9C4EFA-9BEC-4B5C-AC6A-D39A6A181CFB}" destId="{0B2CD03F-B8AA-44D9-A04D-77A870F2B623}" srcOrd="2" destOrd="0" presId="urn:microsoft.com/office/officeart/2005/8/layout/orgChart1"/>
    <dgm:cxn modelId="{9C313419-023A-4EE5-BC02-ED8146E662FD}" type="presParOf" srcId="{C46849AF-E117-4895-816A-2910D2291357}" destId="{4ADE1834-6914-414A-AA46-260DA39A73A9}" srcOrd="2" destOrd="0" presId="urn:microsoft.com/office/officeart/2005/8/layout/orgChart1"/>
    <dgm:cxn modelId="{2A5FC2F1-628A-4F38-A9A5-1C7ADE53BD59}" type="presParOf" srcId="{C46849AF-E117-4895-816A-2910D2291357}" destId="{EAD2615D-DC57-494A-AEBE-E95184077BA1}" srcOrd="3" destOrd="0" presId="urn:microsoft.com/office/officeart/2005/8/layout/orgChart1"/>
    <dgm:cxn modelId="{4AF453A6-BFC8-4AE5-920E-4D43AEF7043F}" type="presParOf" srcId="{EAD2615D-DC57-494A-AEBE-E95184077BA1}" destId="{8AA3AE30-1428-4C43-A53F-4D60BEE7CF7A}" srcOrd="0" destOrd="0" presId="urn:microsoft.com/office/officeart/2005/8/layout/orgChart1"/>
    <dgm:cxn modelId="{FB5AE28F-345B-4422-A485-52BD432ECB3D}" type="presParOf" srcId="{8AA3AE30-1428-4C43-A53F-4D60BEE7CF7A}" destId="{6E899DF7-A2F9-4807-9161-425EC2743E51}" srcOrd="0" destOrd="0" presId="urn:microsoft.com/office/officeart/2005/8/layout/orgChart1"/>
    <dgm:cxn modelId="{B126ED66-01D9-40A6-8D00-F1EAEC6F7C88}" type="presParOf" srcId="{8AA3AE30-1428-4C43-A53F-4D60BEE7CF7A}" destId="{0B4C0651-4A27-4558-9B1D-DCB51267ABE2}" srcOrd="1" destOrd="0" presId="urn:microsoft.com/office/officeart/2005/8/layout/orgChart1"/>
    <dgm:cxn modelId="{E3BE17CF-5597-4C55-8835-A5E8C459F0E1}" type="presParOf" srcId="{EAD2615D-DC57-494A-AEBE-E95184077BA1}" destId="{2F49BE4F-B433-4A40-ACE4-FD9456114E7F}" srcOrd="1" destOrd="0" presId="urn:microsoft.com/office/officeart/2005/8/layout/orgChart1"/>
    <dgm:cxn modelId="{757FC330-266C-4357-B673-473B97F3003F}" type="presParOf" srcId="{EAD2615D-DC57-494A-AEBE-E95184077BA1}" destId="{59D5F5D0-964C-41E5-96E6-18F2A3A34132}" srcOrd="2" destOrd="0" presId="urn:microsoft.com/office/officeart/2005/8/layout/orgChart1"/>
    <dgm:cxn modelId="{8A3F4CDB-BD38-4418-B20B-5B152EB30190}" type="presParOf" srcId="{C46849AF-E117-4895-816A-2910D2291357}" destId="{3C66C066-ED3A-46A1-9B83-4A1C172C3D7B}" srcOrd="4" destOrd="0" presId="urn:microsoft.com/office/officeart/2005/8/layout/orgChart1"/>
    <dgm:cxn modelId="{8ACF9746-906F-4FDC-AC5E-B1A6E4467D12}" type="presParOf" srcId="{C46849AF-E117-4895-816A-2910D2291357}" destId="{E478F41E-ABB5-41EF-9DFF-CAC2E13827AF}" srcOrd="5" destOrd="0" presId="urn:microsoft.com/office/officeart/2005/8/layout/orgChart1"/>
    <dgm:cxn modelId="{582951B4-3E76-4D64-9DE8-35FB59789650}" type="presParOf" srcId="{E478F41E-ABB5-41EF-9DFF-CAC2E13827AF}" destId="{D6572234-3470-47B3-A386-AD70FC1E4EFD}" srcOrd="0" destOrd="0" presId="urn:microsoft.com/office/officeart/2005/8/layout/orgChart1"/>
    <dgm:cxn modelId="{EBFB7C0D-7A97-4FE4-BE3D-ED602D0B52E8}" type="presParOf" srcId="{D6572234-3470-47B3-A386-AD70FC1E4EFD}" destId="{2D57DFE4-F92A-442B-9B1A-97898EA99FA4}" srcOrd="0" destOrd="0" presId="urn:microsoft.com/office/officeart/2005/8/layout/orgChart1"/>
    <dgm:cxn modelId="{381A35AE-0AAB-4263-8265-C3C67447C7AF}" type="presParOf" srcId="{D6572234-3470-47B3-A386-AD70FC1E4EFD}" destId="{D3DB4D0C-63D3-47E8-9E98-7D9D4A8625CD}" srcOrd="1" destOrd="0" presId="urn:microsoft.com/office/officeart/2005/8/layout/orgChart1"/>
    <dgm:cxn modelId="{E768E05D-F2C5-48DD-8734-977DD17DAFC8}" type="presParOf" srcId="{E478F41E-ABB5-41EF-9DFF-CAC2E13827AF}" destId="{61769A65-7663-45DD-AC2C-65FDA8D9ABC9}" srcOrd="1" destOrd="0" presId="urn:microsoft.com/office/officeart/2005/8/layout/orgChart1"/>
    <dgm:cxn modelId="{8ADC1A09-C575-462F-8D64-AB73A354B690}" type="presParOf" srcId="{E478F41E-ABB5-41EF-9DFF-CAC2E13827AF}" destId="{4CBED331-78A8-4D96-A524-2168082F1CBC}" srcOrd="2" destOrd="0" presId="urn:microsoft.com/office/officeart/2005/8/layout/orgChart1"/>
    <dgm:cxn modelId="{36EB7542-B149-437E-A92F-011594F6B07D}" type="presParOf" srcId="{C0806B73-802A-45A3-BE2E-DD1C19242B3D}" destId="{87F157A7-0967-4454-8230-E70A49944D9D}" srcOrd="2" destOrd="0" presId="urn:microsoft.com/office/officeart/2005/8/layout/orgChart1"/>
    <dgm:cxn modelId="{DC5F1ECA-B095-4E1B-8F19-EEFAB5BE70AA}" type="presParOf" srcId="{C5EFD5B1-7C9C-4920-AE5F-2BC22D0C0651}" destId="{47C3CB75-6313-4323-B37A-4C1958AAEBD0}" srcOrd="2" destOrd="0" presId="urn:microsoft.com/office/officeart/2005/8/layout/orgChart1"/>
    <dgm:cxn modelId="{A27A328D-FECF-4FCC-B31A-13A7A12FEB72}" type="presParOf" srcId="{C5EFD5B1-7C9C-4920-AE5F-2BC22D0C0651}" destId="{53DAD0F5-5081-4591-BA9B-0392D4DE906D}" srcOrd="3" destOrd="0" presId="urn:microsoft.com/office/officeart/2005/8/layout/orgChart1"/>
    <dgm:cxn modelId="{D4E8A4F0-C32F-4287-81FB-23C76F35A067}" type="presParOf" srcId="{53DAD0F5-5081-4591-BA9B-0392D4DE906D}" destId="{11DD6BF4-4A14-47B7-9F02-B7C901E57C11}" srcOrd="0" destOrd="0" presId="urn:microsoft.com/office/officeart/2005/8/layout/orgChart1"/>
    <dgm:cxn modelId="{DAB01CE8-26E8-4091-A570-C5E6259F183D}" type="presParOf" srcId="{11DD6BF4-4A14-47B7-9F02-B7C901E57C11}" destId="{C9376A44-6040-4DEE-9AB7-C9D129C578E1}" srcOrd="0" destOrd="0" presId="urn:microsoft.com/office/officeart/2005/8/layout/orgChart1"/>
    <dgm:cxn modelId="{C9F0F4DB-87F1-4119-9940-63C4FAA6FEAF}" type="presParOf" srcId="{11DD6BF4-4A14-47B7-9F02-B7C901E57C11}" destId="{2AF77AB4-BAF3-4AAE-AAC0-8E844C2D2D18}" srcOrd="1" destOrd="0" presId="urn:microsoft.com/office/officeart/2005/8/layout/orgChart1"/>
    <dgm:cxn modelId="{28333030-CA6B-4B93-818A-8A73A0C9A87E}" type="presParOf" srcId="{53DAD0F5-5081-4591-BA9B-0392D4DE906D}" destId="{9252853D-2DBA-4259-820A-3A1667E5F1D0}" srcOrd="1" destOrd="0" presId="urn:microsoft.com/office/officeart/2005/8/layout/orgChart1"/>
    <dgm:cxn modelId="{45D18EE8-C1BB-4639-870C-8AF39BD5A7BE}" type="presParOf" srcId="{9252853D-2DBA-4259-820A-3A1667E5F1D0}" destId="{86DB0DA3-3015-4B55-BECE-2F9360A57490}" srcOrd="0" destOrd="0" presId="urn:microsoft.com/office/officeart/2005/8/layout/orgChart1"/>
    <dgm:cxn modelId="{CA62BB73-E883-41C8-A23C-141239FB1D30}" type="presParOf" srcId="{9252853D-2DBA-4259-820A-3A1667E5F1D0}" destId="{1366C110-34DF-442C-BD14-CA1133EA589F}" srcOrd="1" destOrd="0" presId="urn:microsoft.com/office/officeart/2005/8/layout/orgChart1"/>
    <dgm:cxn modelId="{BC285279-C52C-49D3-9CAD-FED03BB0F27E}" type="presParOf" srcId="{1366C110-34DF-442C-BD14-CA1133EA589F}" destId="{18407506-1D24-4A2B-BC7C-79DA8E85E2C4}" srcOrd="0" destOrd="0" presId="urn:microsoft.com/office/officeart/2005/8/layout/orgChart1"/>
    <dgm:cxn modelId="{00908E08-0913-4FCE-9F8F-84A0D6216B08}" type="presParOf" srcId="{18407506-1D24-4A2B-BC7C-79DA8E85E2C4}" destId="{639FCF94-6510-456D-84F0-DC856B6B680C}" srcOrd="0" destOrd="0" presId="urn:microsoft.com/office/officeart/2005/8/layout/orgChart1"/>
    <dgm:cxn modelId="{A5CC1861-CEB8-46AC-8BD5-9E7DB7F6EF02}" type="presParOf" srcId="{18407506-1D24-4A2B-BC7C-79DA8E85E2C4}" destId="{665D8ADE-C328-4232-AA3A-974C8CA6F2E7}" srcOrd="1" destOrd="0" presId="urn:microsoft.com/office/officeart/2005/8/layout/orgChart1"/>
    <dgm:cxn modelId="{73D7A4C3-D430-4637-9005-E9282148D792}" type="presParOf" srcId="{1366C110-34DF-442C-BD14-CA1133EA589F}" destId="{3B618921-100C-4E9B-9D76-3C47029493EC}" srcOrd="1" destOrd="0" presId="urn:microsoft.com/office/officeart/2005/8/layout/orgChart1"/>
    <dgm:cxn modelId="{ECBCBFCC-F633-4A1D-AA48-92A9B8B6BA84}" type="presParOf" srcId="{1366C110-34DF-442C-BD14-CA1133EA589F}" destId="{B935F5E7-5184-4DF5-BA51-7D3EA5FD2703}" srcOrd="2" destOrd="0" presId="urn:microsoft.com/office/officeart/2005/8/layout/orgChart1"/>
    <dgm:cxn modelId="{F34765F6-4B6D-4BC5-AF93-5711016A8444}" type="presParOf" srcId="{9252853D-2DBA-4259-820A-3A1667E5F1D0}" destId="{BDA45895-F427-4A82-BA42-768910145FF8}" srcOrd="2" destOrd="0" presId="urn:microsoft.com/office/officeart/2005/8/layout/orgChart1"/>
    <dgm:cxn modelId="{B16AA1E8-73D5-452C-826C-F7062DCB7402}" type="presParOf" srcId="{9252853D-2DBA-4259-820A-3A1667E5F1D0}" destId="{1CB97B69-64FF-4417-B633-C1E2C82B8BCE}" srcOrd="3" destOrd="0" presId="urn:microsoft.com/office/officeart/2005/8/layout/orgChart1"/>
    <dgm:cxn modelId="{D4512BFA-BD5E-45A0-B2FA-90642EBD55DF}" type="presParOf" srcId="{1CB97B69-64FF-4417-B633-C1E2C82B8BCE}" destId="{914700E7-4412-45DC-BE40-43CA3E391FA1}" srcOrd="0" destOrd="0" presId="urn:microsoft.com/office/officeart/2005/8/layout/orgChart1"/>
    <dgm:cxn modelId="{3D7474AF-3827-47A0-9165-B9B9F7F95E56}" type="presParOf" srcId="{914700E7-4412-45DC-BE40-43CA3E391FA1}" destId="{6F267179-E265-412A-AF7A-0271245DF971}" srcOrd="0" destOrd="0" presId="urn:microsoft.com/office/officeart/2005/8/layout/orgChart1"/>
    <dgm:cxn modelId="{9183E03E-3BD1-4B1C-AAB8-F5A173395BDD}" type="presParOf" srcId="{914700E7-4412-45DC-BE40-43CA3E391FA1}" destId="{5C732ACF-EE31-472A-A3F3-00191FCE8880}" srcOrd="1" destOrd="0" presId="urn:microsoft.com/office/officeart/2005/8/layout/orgChart1"/>
    <dgm:cxn modelId="{30B12C32-E437-49ED-ACBB-25ED733AF557}" type="presParOf" srcId="{1CB97B69-64FF-4417-B633-C1E2C82B8BCE}" destId="{001019FA-D3FF-41DC-802F-3DE73F5EF22E}" srcOrd="1" destOrd="0" presId="urn:microsoft.com/office/officeart/2005/8/layout/orgChart1"/>
    <dgm:cxn modelId="{09AB370D-8A86-4336-9D41-54A40662AB4E}" type="presParOf" srcId="{1CB97B69-64FF-4417-B633-C1E2C82B8BCE}" destId="{476F1DC7-BBF2-4E32-86E4-2733AC9E4ABB}" srcOrd="2" destOrd="0" presId="urn:microsoft.com/office/officeart/2005/8/layout/orgChart1"/>
    <dgm:cxn modelId="{FEDDC83E-662C-499A-A0CA-C89A39A66A77}" type="presParOf" srcId="{53DAD0F5-5081-4591-BA9B-0392D4DE906D}" destId="{91D2B5EC-F770-49B4-AB88-3182BBBC68A6}" srcOrd="2" destOrd="0" presId="urn:microsoft.com/office/officeart/2005/8/layout/orgChart1"/>
    <dgm:cxn modelId="{40A3D348-5C00-40EE-A491-5039CE08E5A4}" type="presParOf" srcId="{C5EFD5B1-7C9C-4920-AE5F-2BC22D0C0651}" destId="{1E957E29-1F99-443F-998A-43F396ACC8DF}" srcOrd="4" destOrd="0" presId="urn:microsoft.com/office/officeart/2005/8/layout/orgChart1"/>
    <dgm:cxn modelId="{24B0AA04-0C05-4ADF-A1DF-E528BE91D73F}" type="presParOf" srcId="{C5EFD5B1-7C9C-4920-AE5F-2BC22D0C0651}" destId="{A2ABB5C0-A494-454B-9D40-7B6AD3675947}" srcOrd="5" destOrd="0" presId="urn:microsoft.com/office/officeart/2005/8/layout/orgChart1"/>
    <dgm:cxn modelId="{36A6EED0-8447-4A88-9D69-3A79A590718C}" type="presParOf" srcId="{A2ABB5C0-A494-454B-9D40-7B6AD3675947}" destId="{D7610C1E-0C9E-4B1B-BB5D-B9326639B213}" srcOrd="0" destOrd="0" presId="urn:microsoft.com/office/officeart/2005/8/layout/orgChart1"/>
    <dgm:cxn modelId="{05921C54-21E6-41C3-9D9B-63ADC5B26BD2}" type="presParOf" srcId="{D7610C1E-0C9E-4B1B-BB5D-B9326639B213}" destId="{C8412DF8-AB1D-4B62-90F9-0E7D4036F535}" srcOrd="0" destOrd="0" presId="urn:microsoft.com/office/officeart/2005/8/layout/orgChart1"/>
    <dgm:cxn modelId="{14CB8C39-29C5-45A0-BEAD-D26B1BCD4686}" type="presParOf" srcId="{D7610C1E-0C9E-4B1B-BB5D-B9326639B213}" destId="{A6726E6B-5587-427D-B043-9C533E95A368}" srcOrd="1" destOrd="0" presId="urn:microsoft.com/office/officeart/2005/8/layout/orgChart1"/>
    <dgm:cxn modelId="{0080C51E-26E1-47FE-930E-C7117D6C0E11}" type="presParOf" srcId="{A2ABB5C0-A494-454B-9D40-7B6AD3675947}" destId="{23D4C996-DB11-4298-8626-8F8A636A761C}" srcOrd="1" destOrd="0" presId="urn:microsoft.com/office/officeart/2005/8/layout/orgChart1"/>
    <dgm:cxn modelId="{8131298B-C9BF-4F73-8818-AC941EC217CF}" type="presParOf" srcId="{A2ABB5C0-A494-454B-9D40-7B6AD3675947}" destId="{8AEDF580-26AC-415E-9F81-5D8F8D761E4B}" srcOrd="2" destOrd="0" presId="urn:microsoft.com/office/officeart/2005/8/layout/orgChart1"/>
    <dgm:cxn modelId="{F67D9159-348C-409C-8464-8A8CA9E55EE1}" type="presParOf" srcId="{C5EFD5B1-7C9C-4920-AE5F-2BC22D0C0651}" destId="{6A109B8C-C344-46A2-B84F-66FC8F79D434}" srcOrd="6" destOrd="0" presId="urn:microsoft.com/office/officeart/2005/8/layout/orgChart1"/>
    <dgm:cxn modelId="{A34E7A40-2C88-458E-885E-127C780ECB7E}" type="presParOf" srcId="{C5EFD5B1-7C9C-4920-AE5F-2BC22D0C0651}" destId="{741B83DD-2F36-4E18-A546-F4FB813C0258}" srcOrd="7" destOrd="0" presId="urn:microsoft.com/office/officeart/2005/8/layout/orgChart1"/>
    <dgm:cxn modelId="{9FDDAA81-AC94-4EEC-8472-50F59124FF43}" type="presParOf" srcId="{741B83DD-2F36-4E18-A546-F4FB813C0258}" destId="{BF85469A-7E81-4708-A753-05093CBCFBFA}" srcOrd="0" destOrd="0" presId="urn:microsoft.com/office/officeart/2005/8/layout/orgChart1"/>
    <dgm:cxn modelId="{8CAD8A1B-2876-432D-A54B-208A5EB8AFA0}" type="presParOf" srcId="{BF85469A-7E81-4708-A753-05093CBCFBFA}" destId="{AC9FD02C-41CD-4553-B12F-C586819D2E2A}" srcOrd="0" destOrd="0" presId="urn:microsoft.com/office/officeart/2005/8/layout/orgChart1"/>
    <dgm:cxn modelId="{3D93D0E3-1AA4-4D89-8F21-B622AA8B7C27}" type="presParOf" srcId="{BF85469A-7E81-4708-A753-05093CBCFBFA}" destId="{93438E4D-D4B5-4B46-8813-073CEFE55DE7}" srcOrd="1" destOrd="0" presId="urn:microsoft.com/office/officeart/2005/8/layout/orgChart1"/>
    <dgm:cxn modelId="{2658CDE1-C1FC-49D9-9ECD-AA802D0D3F5E}" type="presParOf" srcId="{741B83DD-2F36-4E18-A546-F4FB813C0258}" destId="{B414D987-E614-452E-A23A-2AB1047B48E0}" srcOrd="1" destOrd="0" presId="urn:microsoft.com/office/officeart/2005/8/layout/orgChart1"/>
    <dgm:cxn modelId="{B88608B5-A26C-4B4C-B729-92A39A1DD9BE}" type="presParOf" srcId="{741B83DD-2F36-4E18-A546-F4FB813C0258}" destId="{177E9C92-266C-4F2B-B05C-9E43181C0730}" srcOrd="2" destOrd="0" presId="urn:microsoft.com/office/officeart/2005/8/layout/orgChart1"/>
    <dgm:cxn modelId="{09C5443D-EBAB-41B1-94C5-0167B36FCC83}" type="presParOf" srcId="{C5EFD5B1-7C9C-4920-AE5F-2BC22D0C0651}" destId="{D3E2A372-CE67-4969-ABD1-E50324F6B5C2}" srcOrd="8" destOrd="0" presId="urn:microsoft.com/office/officeart/2005/8/layout/orgChart1"/>
    <dgm:cxn modelId="{2DE6C762-4E38-46C2-8C70-0132B3CFCFA5}" type="presParOf" srcId="{C5EFD5B1-7C9C-4920-AE5F-2BC22D0C0651}" destId="{1FC13A04-1079-4DEC-AFC9-60648B0449A0}" srcOrd="9" destOrd="0" presId="urn:microsoft.com/office/officeart/2005/8/layout/orgChart1"/>
    <dgm:cxn modelId="{B325C007-1561-4B96-988A-BB894D4A2113}" type="presParOf" srcId="{1FC13A04-1079-4DEC-AFC9-60648B0449A0}" destId="{8E87DE6B-CC94-4CAF-9DBE-EF36D84298E9}" srcOrd="0" destOrd="0" presId="urn:microsoft.com/office/officeart/2005/8/layout/orgChart1"/>
    <dgm:cxn modelId="{FE8104D9-CFCB-4705-9C7C-D299872BB64F}" type="presParOf" srcId="{8E87DE6B-CC94-4CAF-9DBE-EF36D84298E9}" destId="{776B13F8-7CF0-44CD-AD54-720AF68364A3}" srcOrd="0" destOrd="0" presId="urn:microsoft.com/office/officeart/2005/8/layout/orgChart1"/>
    <dgm:cxn modelId="{3F3CA8E1-4CBA-4F94-A327-7C3E3D6A24B9}" type="presParOf" srcId="{8E87DE6B-CC94-4CAF-9DBE-EF36D84298E9}" destId="{F50251BD-578D-4DF8-97C0-4651CFFA4D6E}" srcOrd="1" destOrd="0" presId="urn:microsoft.com/office/officeart/2005/8/layout/orgChart1"/>
    <dgm:cxn modelId="{1C820A2A-DAE6-43E6-B07C-E3372E9CBC14}" type="presParOf" srcId="{1FC13A04-1079-4DEC-AFC9-60648B0449A0}" destId="{C255CE93-C9BB-401D-BFC6-8B92200BE0FC}" srcOrd="1" destOrd="0" presId="urn:microsoft.com/office/officeart/2005/8/layout/orgChart1"/>
    <dgm:cxn modelId="{0AE45788-C18F-4636-AD61-00DA8AAF190F}" type="presParOf" srcId="{1FC13A04-1079-4DEC-AFC9-60648B0449A0}" destId="{6689D00B-E84D-44A3-904A-A03B467295C9}" srcOrd="2" destOrd="0" presId="urn:microsoft.com/office/officeart/2005/8/layout/orgChart1"/>
    <dgm:cxn modelId="{0A5ACC46-A039-42CD-AFB7-D29270904E95}" type="presParOf" srcId="{722D6D15-F825-465C-8480-2E38F0678EA4}" destId="{D7C3E5B8-BE4B-4852-A749-B961A00754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4468ED-632B-446D-86AB-6E73F8D8A662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E1571563-4119-47C0-BDF3-9ECDB164F186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Octree</a:t>
          </a:r>
          <a:r>
            <a:rPr lang="fr-FR" b="0" dirty="0" smtClean="0"/>
            <a:t>::</a:t>
          </a:r>
          <a:r>
            <a:rPr lang="fr-FR" b="0" dirty="0" err="1" smtClean="0"/>
            <a:t>Element</a:t>
          </a:r>
          <a:endParaRPr lang="fr-FR" b="0" dirty="0"/>
        </a:p>
      </dgm:t>
    </dgm:pt>
    <dgm:pt modelId="{3E96B0C2-4393-49EB-AC2F-8B747D802EB7}" type="parTrans" cxnId="{701B4FDA-FFE3-42D2-9E5D-85233D4FF77E}">
      <dgm:prSet/>
      <dgm:spPr/>
      <dgm:t>
        <a:bodyPr/>
        <a:lstStyle/>
        <a:p>
          <a:endParaRPr lang="fr-FR" b="0"/>
        </a:p>
      </dgm:t>
    </dgm:pt>
    <dgm:pt modelId="{3CA33ED6-5D6F-440D-92C7-7541D01B70A3}" type="sibTrans" cxnId="{701B4FDA-FFE3-42D2-9E5D-85233D4FF77E}">
      <dgm:prSet/>
      <dgm:spPr/>
      <dgm:t>
        <a:bodyPr/>
        <a:lstStyle/>
        <a:p>
          <a:endParaRPr lang="fr-FR" b="0"/>
        </a:p>
      </dgm:t>
    </dgm:pt>
    <dgm:pt modelId="{61C07EAD-50BA-434B-863F-EA19FD192CBE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BoundingVolume</a:t>
          </a:r>
          <a:endParaRPr lang="fr-FR" b="0" dirty="0"/>
        </a:p>
      </dgm:t>
    </dgm:pt>
    <dgm:pt modelId="{0F25E783-BB2B-46A1-AEE2-84BF0E636FE3}" type="parTrans" cxnId="{15BDFC6A-A536-44E1-AC69-27EF3B46186C}">
      <dgm:prSet/>
      <dgm:spPr/>
      <dgm:t>
        <a:bodyPr/>
        <a:lstStyle/>
        <a:p>
          <a:endParaRPr lang="fr-FR" b="0"/>
        </a:p>
      </dgm:t>
    </dgm:pt>
    <dgm:pt modelId="{00E8EF1A-696A-4E90-A2D3-27786B579EBB}" type="sibTrans" cxnId="{15BDFC6A-A536-44E1-AC69-27EF3B46186C}">
      <dgm:prSet/>
      <dgm:spPr/>
      <dgm:t>
        <a:bodyPr/>
        <a:lstStyle/>
        <a:p>
          <a:endParaRPr lang="fr-FR" b="0"/>
        </a:p>
      </dgm:t>
    </dgm:pt>
    <dgm:pt modelId="{C712064A-F829-45A5-84D1-D1D94E6B157E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BoundingBox</a:t>
          </a:r>
          <a:endParaRPr lang="fr-FR" b="0" dirty="0"/>
        </a:p>
      </dgm:t>
    </dgm:pt>
    <dgm:pt modelId="{C72543A4-087C-4ED0-B41D-76BDF1BBD0AB}" type="parTrans" cxnId="{9B284738-D9B9-4D30-BB85-2CF0B51600A1}">
      <dgm:prSet/>
      <dgm:spPr/>
      <dgm:t>
        <a:bodyPr/>
        <a:lstStyle/>
        <a:p>
          <a:endParaRPr lang="fr-FR" b="0"/>
        </a:p>
      </dgm:t>
    </dgm:pt>
    <dgm:pt modelId="{21D853D1-103B-408B-89F2-083C5B370833}" type="sibTrans" cxnId="{9B284738-D9B9-4D30-BB85-2CF0B51600A1}">
      <dgm:prSet/>
      <dgm:spPr/>
      <dgm:t>
        <a:bodyPr/>
        <a:lstStyle/>
        <a:p>
          <a:endParaRPr lang="fr-FR" b="0"/>
        </a:p>
      </dgm:t>
    </dgm:pt>
    <dgm:pt modelId="{8A0507EF-3A2A-4A6A-8635-13BC3FA4FA38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Bounding</a:t>
          </a:r>
          <a:r>
            <a:rPr lang="fr-FR" b="0" dirty="0" smtClean="0"/>
            <a:t> </a:t>
          </a:r>
          <a:r>
            <a:rPr lang="fr-FR" b="0" dirty="0" err="1" smtClean="0"/>
            <a:t>Sphere</a:t>
          </a:r>
          <a:endParaRPr lang="fr-FR" b="0" dirty="0"/>
        </a:p>
      </dgm:t>
    </dgm:pt>
    <dgm:pt modelId="{2A83F598-47D8-46CD-873A-F3F1A8910C7B}" type="parTrans" cxnId="{7B9E75E3-8A1C-40AE-B5F3-5207267CC71C}">
      <dgm:prSet/>
      <dgm:spPr/>
      <dgm:t>
        <a:bodyPr/>
        <a:lstStyle/>
        <a:p>
          <a:endParaRPr lang="fr-FR" b="0"/>
        </a:p>
      </dgm:t>
    </dgm:pt>
    <dgm:pt modelId="{CC4F9F04-6A64-4BF4-AA63-51C4F66F9167}" type="sibTrans" cxnId="{7B9E75E3-8A1C-40AE-B5F3-5207267CC71C}">
      <dgm:prSet/>
      <dgm:spPr/>
      <dgm:t>
        <a:bodyPr/>
        <a:lstStyle/>
        <a:p>
          <a:endParaRPr lang="fr-FR" b="0"/>
        </a:p>
      </dgm:t>
    </dgm:pt>
    <dgm:pt modelId="{ED974388-72D9-4CC5-9916-AD44A845EC69}">
      <dgm:prSet phldrT="[Texte]"/>
      <dgm:spPr/>
      <dgm:t>
        <a:bodyPr/>
        <a:lstStyle/>
        <a:p>
          <a:r>
            <a:rPr lang="fr-FR" b="0" dirty="0" err="1" smtClean="0"/>
            <a:t>gle</a:t>
          </a:r>
          <a:r>
            <a:rPr lang="fr-FR" b="0" dirty="0" smtClean="0"/>
            <a:t>::</a:t>
          </a:r>
          <a:r>
            <a:rPr lang="fr-FR" b="0" dirty="0" err="1" smtClean="0"/>
            <a:t>Mesh</a:t>
          </a:r>
          <a:endParaRPr lang="fr-FR" b="0" dirty="0"/>
        </a:p>
      </dgm:t>
    </dgm:pt>
    <dgm:pt modelId="{AE513402-A7C0-4904-B17D-0521AF6398B2}" type="parTrans" cxnId="{44FD2D17-6D29-428D-B590-CD87B799EDCC}">
      <dgm:prSet/>
      <dgm:spPr/>
      <dgm:t>
        <a:bodyPr/>
        <a:lstStyle/>
        <a:p>
          <a:endParaRPr lang="fr-FR" b="0"/>
        </a:p>
      </dgm:t>
    </dgm:pt>
    <dgm:pt modelId="{4D03CFB9-9859-428C-AF77-85E09F1B1F70}" type="sibTrans" cxnId="{44FD2D17-6D29-428D-B590-CD87B799EDCC}">
      <dgm:prSet/>
      <dgm:spPr/>
      <dgm:t>
        <a:bodyPr/>
        <a:lstStyle/>
        <a:p>
          <a:endParaRPr lang="fr-FR" b="0"/>
        </a:p>
      </dgm:t>
    </dgm:pt>
    <dgm:pt modelId="{A255FC3A-8B1F-4D27-A289-252BBC0256F7}" type="pres">
      <dgm:prSet presAssocID="{764468ED-632B-446D-86AB-6E73F8D8A6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22D6D15-F825-465C-8480-2E38F0678EA4}" type="pres">
      <dgm:prSet presAssocID="{E1571563-4119-47C0-BDF3-9ECDB164F186}" presName="hierRoot1" presStyleCnt="0">
        <dgm:presLayoutVars>
          <dgm:hierBranch val="init"/>
        </dgm:presLayoutVars>
      </dgm:prSet>
      <dgm:spPr/>
    </dgm:pt>
    <dgm:pt modelId="{CD2E2880-1A36-477F-902F-E3A5B5A10CB7}" type="pres">
      <dgm:prSet presAssocID="{E1571563-4119-47C0-BDF3-9ECDB164F186}" presName="rootComposite1" presStyleCnt="0"/>
      <dgm:spPr/>
    </dgm:pt>
    <dgm:pt modelId="{DE6C3B52-43A5-4147-9BAD-E0968225D933}" type="pres">
      <dgm:prSet presAssocID="{E1571563-4119-47C0-BDF3-9ECDB164F18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4BD9B4C-B51D-45C0-B54F-B10503843A60}" type="pres">
      <dgm:prSet presAssocID="{E1571563-4119-47C0-BDF3-9ECDB164F186}" presName="rootConnector1" presStyleLbl="node1" presStyleIdx="0" presStyleCnt="0"/>
      <dgm:spPr/>
      <dgm:t>
        <a:bodyPr/>
        <a:lstStyle/>
        <a:p>
          <a:endParaRPr lang="fr-FR"/>
        </a:p>
      </dgm:t>
    </dgm:pt>
    <dgm:pt modelId="{C5EFD5B1-7C9C-4920-AE5F-2BC22D0C0651}" type="pres">
      <dgm:prSet presAssocID="{E1571563-4119-47C0-BDF3-9ECDB164F186}" presName="hierChild2" presStyleCnt="0"/>
      <dgm:spPr/>
    </dgm:pt>
    <dgm:pt modelId="{AC9AB66D-A414-4FCD-85AF-74635E50E68B}" type="pres">
      <dgm:prSet presAssocID="{0F25E783-BB2B-46A1-AEE2-84BF0E636FE3}" presName="Name37" presStyleLbl="parChTrans1D2" presStyleIdx="0" presStyleCnt="2"/>
      <dgm:spPr/>
      <dgm:t>
        <a:bodyPr/>
        <a:lstStyle/>
        <a:p>
          <a:endParaRPr lang="fr-FR"/>
        </a:p>
      </dgm:t>
    </dgm:pt>
    <dgm:pt modelId="{C0806B73-802A-45A3-BE2E-DD1C19242B3D}" type="pres">
      <dgm:prSet presAssocID="{61C07EAD-50BA-434B-863F-EA19FD192CBE}" presName="hierRoot2" presStyleCnt="0">
        <dgm:presLayoutVars>
          <dgm:hierBranch val="init"/>
        </dgm:presLayoutVars>
      </dgm:prSet>
      <dgm:spPr/>
    </dgm:pt>
    <dgm:pt modelId="{7049F447-743E-48C4-8DEF-237BAC88D5E4}" type="pres">
      <dgm:prSet presAssocID="{61C07EAD-50BA-434B-863F-EA19FD192CBE}" presName="rootComposite" presStyleCnt="0"/>
      <dgm:spPr/>
    </dgm:pt>
    <dgm:pt modelId="{DD121408-AD77-44B0-BB24-2309CDE7457E}" type="pres">
      <dgm:prSet presAssocID="{61C07EAD-50BA-434B-863F-EA19FD192CB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7B6EF72-CE45-47F9-ABFC-F7E7BA03091A}" type="pres">
      <dgm:prSet presAssocID="{61C07EAD-50BA-434B-863F-EA19FD192CBE}" presName="rootConnector" presStyleLbl="node2" presStyleIdx="0" presStyleCnt="2"/>
      <dgm:spPr/>
      <dgm:t>
        <a:bodyPr/>
        <a:lstStyle/>
        <a:p>
          <a:endParaRPr lang="fr-FR"/>
        </a:p>
      </dgm:t>
    </dgm:pt>
    <dgm:pt modelId="{C46849AF-E117-4895-816A-2910D2291357}" type="pres">
      <dgm:prSet presAssocID="{61C07EAD-50BA-434B-863F-EA19FD192CBE}" presName="hierChild4" presStyleCnt="0"/>
      <dgm:spPr/>
    </dgm:pt>
    <dgm:pt modelId="{012F0BBA-66E5-4CBA-9586-1D4E7EBCA7A7}" type="pres">
      <dgm:prSet presAssocID="{C72543A4-087C-4ED0-B41D-76BDF1BBD0AB}" presName="Name37" presStyleLbl="parChTrans1D3" presStyleIdx="0" presStyleCnt="2"/>
      <dgm:spPr/>
      <dgm:t>
        <a:bodyPr/>
        <a:lstStyle/>
        <a:p>
          <a:endParaRPr lang="fr-FR"/>
        </a:p>
      </dgm:t>
    </dgm:pt>
    <dgm:pt modelId="{1F9C4EFA-9BEC-4B5C-AC6A-D39A6A181CFB}" type="pres">
      <dgm:prSet presAssocID="{C712064A-F829-45A5-84D1-D1D94E6B157E}" presName="hierRoot2" presStyleCnt="0">
        <dgm:presLayoutVars>
          <dgm:hierBranch val="init"/>
        </dgm:presLayoutVars>
      </dgm:prSet>
      <dgm:spPr/>
    </dgm:pt>
    <dgm:pt modelId="{98DA3EB7-0117-4022-98C2-589EE90B09BF}" type="pres">
      <dgm:prSet presAssocID="{C712064A-F829-45A5-84D1-D1D94E6B157E}" presName="rootComposite" presStyleCnt="0"/>
      <dgm:spPr/>
    </dgm:pt>
    <dgm:pt modelId="{4300D611-7992-40C3-A18C-CC148CD399D5}" type="pres">
      <dgm:prSet presAssocID="{C712064A-F829-45A5-84D1-D1D94E6B157E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691671-A895-4AC6-8AF9-813A55D8C1C8}" type="pres">
      <dgm:prSet presAssocID="{C712064A-F829-45A5-84D1-D1D94E6B157E}" presName="rootConnector" presStyleLbl="node3" presStyleIdx="0" presStyleCnt="2"/>
      <dgm:spPr/>
      <dgm:t>
        <a:bodyPr/>
        <a:lstStyle/>
        <a:p>
          <a:endParaRPr lang="fr-FR"/>
        </a:p>
      </dgm:t>
    </dgm:pt>
    <dgm:pt modelId="{28A0129A-229F-4D39-8DA1-C70DBA3965E9}" type="pres">
      <dgm:prSet presAssocID="{C712064A-F829-45A5-84D1-D1D94E6B157E}" presName="hierChild4" presStyleCnt="0"/>
      <dgm:spPr/>
    </dgm:pt>
    <dgm:pt modelId="{0B2CD03F-B8AA-44D9-A04D-77A870F2B623}" type="pres">
      <dgm:prSet presAssocID="{C712064A-F829-45A5-84D1-D1D94E6B157E}" presName="hierChild5" presStyleCnt="0"/>
      <dgm:spPr/>
    </dgm:pt>
    <dgm:pt modelId="{4ADE1834-6914-414A-AA46-260DA39A73A9}" type="pres">
      <dgm:prSet presAssocID="{2A83F598-47D8-46CD-873A-F3F1A8910C7B}" presName="Name37" presStyleLbl="parChTrans1D3" presStyleIdx="1" presStyleCnt="2"/>
      <dgm:spPr/>
      <dgm:t>
        <a:bodyPr/>
        <a:lstStyle/>
        <a:p>
          <a:endParaRPr lang="fr-FR"/>
        </a:p>
      </dgm:t>
    </dgm:pt>
    <dgm:pt modelId="{EAD2615D-DC57-494A-AEBE-E95184077BA1}" type="pres">
      <dgm:prSet presAssocID="{8A0507EF-3A2A-4A6A-8635-13BC3FA4FA38}" presName="hierRoot2" presStyleCnt="0">
        <dgm:presLayoutVars>
          <dgm:hierBranch val="init"/>
        </dgm:presLayoutVars>
      </dgm:prSet>
      <dgm:spPr/>
    </dgm:pt>
    <dgm:pt modelId="{8AA3AE30-1428-4C43-A53F-4D60BEE7CF7A}" type="pres">
      <dgm:prSet presAssocID="{8A0507EF-3A2A-4A6A-8635-13BC3FA4FA38}" presName="rootComposite" presStyleCnt="0"/>
      <dgm:spPr/>
    </dgm:pt>
    <dgm:pt modelId="{6E899DF7-A2F9-4807-9161-425EC2743E51}" type="pres">
      <dgm:prSet presAssocID="{8A0507EF-3A2A-4A6A-8635-13BC3FA4FA38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4C0651-4A27-4558-9B1D-DCB51267ABE2}" type="pres">
      <dgm:prSet presAssocID="{8A0507EF-3A2A-4A6A-8635-13BC3FA4FA38}" presName="rootConnector" presStyleLbl="node3" presStyleIdx="1" presStyleCnt="2"/>
      <dgm:spPr/>
      <dgm:t>
        <a:bodyPr/>
        <a:lstStyle/>
        <a:p>
          <a:endParaRPr lang="fr-FR"/>
        </a:p>
      </dgm:t>
    </dgm:pt>
    <dgm:pt modelId="{2F49BE4F-B433-4A40-ACE4-FD9456114E7F}" type="pres">
      <dgm:prSet presAssocID="{8A0507EF-3A2A-4A6A-8635-13BC3FA4FA38}" presName="hierChild4" presStyleCnt="0"/>
      <dgm:spPr/>
    </dgm:pt>
    <dgm:pt modelId="{59D5F5D0-964C-41E5-96E6-18F2A3A34132}" type="pres">
      <dgm:prSet presAssocID="{8A0507EF-3A2A-4A6A-8635-13BC3FA4FA38}" presName="hierChild5" presStyleCnt="0"/>
      <dgm:spPr/>
    </dgm:pt>
    <dgm:pt modelId="{87F157A7-0967-4454-8230-E70A49944D9D}" type="pres">
      <dgm:prSet presAssocID="{61C07EAD-50BA-434B-863F-EA19FD192CBE}" presName="hierChild5" presStyleCnt="0"/>
      <dgm:spPr/>
    </dgm:pt>
    <dgm:pt modelId="{D3E2A372-CE67-4969-ABD1-E50324F6B5C2}" type="pres">
      <dgm:prSet presAssocID="{AE513402-A7C0-4904-B17D-0521AF6398B2}" presName="Name37" presStyleLbl="parChTrans1D2" presStyleIdx="1" presStyleCnt="2"/>
      <dgm:spPr/>
      <dgm:t>
        <a:bodyPr/>
        <a:lstStyle/>
        <a:p>
          <a:endParaRPr lang="fr-FR"/>
        </a:p>
      </dgm:t>
    </dgm:pt>
    <dgm:pt modelId="{1FC13A04-1079-4DEC-AFC9-60648B0449A0}" type="pres">
      <dgm:prSet presAssocID="{ED974388-72D9-4CC5-9916-AD44A845EC69}" presName="hierRoot2" presStyleCnt="0">
        <dgm:presLayoutVars>
          <dgm:hierBranch val="init"/>
        </dgm:presLayoutVars>
      </dgm:prSet>
      <dgm:spPr/>
    </dgm:pt>
    <dgm:pt modelId="{8E87DE6B-CC94-4CAF-9DBE-EF36D84298E9}" type="pres">
      <dgm:prSet presAssocID="{ED974388-72D9-4CC5-9916-AD44A845EC69}" presName="rootComposite" presStyleCnt="0"/>
      <dgm:spPr/>
    </dgm:pt>
    <dgm:pt modelId="{776B13F8-7CF0-44CD-AD54-720AF68364A3}" type="pres">
      <dgm:prSet presAssocID="{ED974388-72D9-4CC5-9916-AD44A845EC6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50251BD-578D-4DF8-97C0-4651CFFA4D6E}" type="pres">
      <dgm:prSet presAssocID="{ED974388-72D9-4CC5-9916-AD44A845EC69}" presName="rootConnector" presStyleLbl="node2" presStyleIdx="1" presStyleCnt="2"/>
      <dgm:spPr/>
      <dgm:t>
        <a:bodyPr/>
        <a:lstStyle/>
        <a:p>
          <a:endParaRPr lang="fr-FR"/>
        </a:p>
      </dgm:t>
    </dgm:pt>
    <dgm:pt modelId="{C255CE93-C9BB-401D-BFC6-8B92200BE0FC}" type="pres">
      <dgm:prSet presAssocID="{ED974388-72D9-4CC5-9916-AD44A845EC69}" presName="hierChild4" presStyleCnt="0"/>
      <dgm:spPr/>
    </dgm:pt>
    <dgm:pt modelId="{6689D00B-E84D-44A3-904A-A03B467295C9}" type="pres">
      <dgm:prSet presAssocID="{ED974388-72D9-4CC5-9916-AD44A845EC69}" presName="hierChild5" presStyleCnt="0"/>
      <dgm:spPr/>
    </dgm:pt>
    <dgm:pt modelId="{D7C3E5B8-BE4B-4852-A749-B961A00754F5}" type="pres">
      <dgm:prSet presAssocID="{E1571563-4119-47C0-BDF3-9ECDB164F186}" presName="hierChild3" presStyleCnt="0"/>
      <dgm:spPr/>
    </dgm:pt>
  </dgm:ptLst>
  <dgm:cxnLst>
    <dgm:cxn modelId="{2DFC5052-5431-499F-A52E-1CBBA59337A0}" type="presOf" srcId="{AE513402-A7C0-4904-B17D-0521AF6398B2}" destId="{D3E2A372-CE67-4969-ABD1-E50324F6B5C2}" srcOrd="0" destOrd="0" presId="urn:microsoft.com/office/officeart/2005/8/layout/orgChart1"/>
    <dgm:cxn modelId="{98C943C7-DAC5-4F74-AC42-C4C091FD01B3}" type="presOf" srcId="{E1571563-4119-47C0-BDF3-9ECDB164F186}" destId="{DE6C3B52-43A5-4147-9BAD-E0968225D933}" srcOrd="0" destOrd="0" presId="urn:microsoft.com/office/officeart/2005/8/layout/orgChart1"/>
    <dgm:cxn modelId="{7694D7E5-4BCF-45C8-8586-A7B3019D87B8}" type="presOf" srcId="{61C07EAD-50BA-434B-863F-EA19FD192CBE}" destId="{37B6EF72-CE45-47F9-ABFC-F7E7BA03091A}" srcOrd="1" destOrd="0" presId="urn:microsoft.com/office/officeart/2005/8/layout/orgChart1"/>
    <dgm:cxn modelId="{8D52223D-7207-4749-A049-61C6A7E924B0}" type="presOf" srcId="{0F25E783-BB2B-46A1-AEE2-84BF0E636FE3}" destId="{AC9AB66D-A414-4FCD-85AF-74635E50E68B}" srcOrd="0" destOrd="0" presId="urn:microsoft.com/office/officeart/2005/8/layout/orgChart1"/>
    <dgm:cxn modelId="{9B284738-D9B9-4D30-BB85-2CF0B51600A1}" srcId="{61C07EAD-50BA-434B-863F-EA19FD192CBE}" destId="{C712064A-F829-45A5-84D1-D1D94E6B157E}" srcOrd="0" destOrd="0" parTransId="{C72543A4-087C-4ED0-B41D-76BDF1BBD0AB}" sibTransId="{21D853D1-103B-408B-89F2-083C5B370833}"/>
    <dgm:cxn modelId="{66380AEF-3B04-4F3F-9BF1-9F9B37249E6C}" type="presOf" srcId="{2A83F598-47D8-46CD-873A-F3F1A8910C7B}" destId="{4ADE1834-6914-414A-AA46-260DA39A73A9}" srcOrd="0" destOrd="0" presId="urn:microsoft.com/office/officeart/2005/8/layout/orgChart1"/>
    <dgm:cxn modelId="{7B9E75E3-8A1C-40AE-B5F3-5207267CC71C}" srcId="{61C07EAD-50BA-434B-863F-EA19FD192CBE}" destId="{8A0507EF-3A2A-4A6A-8635-13BC3FA4FA38}" srcOrd="1" destOrd="0" parTransId="{2A83F598-47D8-46CD-873A-F3F1A8910C7B}" sibTransId="{CC4F9F04-6A64-4BF4-AA63-51C4F66F9167}"/>
    <dgm:cxn modelId="{0F875EEC-3F27-49B0-98E1-095C57A81745}" type="presOf" srcId="{ED974388-72D9-4CC5-9916-AD44A845EC69}" destId="{F50251BD-578D-4DF8-97C0-4651CFFA4D6E}" srcOrd="1" destOrd="0" presId="urn:microsoft.com/office/officeart/2005/8/layout/orgChart1"/>
    <dgm:cxn modelId="{DE8B7D5E-7765-4623-8EF3-1E7D550AC4A3}" type="presOf" srcId="{764468ED-632B-446D-86AB-6E73F8D8A662}" destId="{A255FC3A-8B1F-4D27-A289-252BBC0256F7}" srcOrd="0" destOrd="0" presId="urn:microsoft.com/office/officeart/2005/8/layout/orgChart1"/>
    <dgm:cxn modelId="{15BDFC6A-A536-44E1-AC69-27EF3B46186C}" srcId="{E1571563-4119-47C0-BDF3-9ECDB164F186}" destId="{61C07EAD-50BA-434B-863F-EA19FD192CBE}" srcOrd="0" destOrd="0" parTransId="{0F25E783-BB2B-46A1-AEE2-84BF0E636FE3}" sibTransId="{00E8EF1A-696A-4E90-A2D3-27786B579EBB}"/>
    <dgm:cxn modelId="{864CCCE3-D328-4735-8FD7-2FB7284F9050}" type="presOf" srcId="{C72543A4-087C-4ED0-B41D-76BDF1BBD0AB}" destId="{012F0BBA-66E5-4CBA-9586-1D4E7EBCA7A7}" srcOrd="0" destOrd="0" presId="urn:microsoft.com/office/officeart/2005/8/layout/orgChart1"/>
    <dgm:cxn modelId="{369D9992-BB27-4C91-A32A-E74D5BB2E6B6}" type="presOf" srcId="{8A0507EF-3A2A-4A6A-8635-13BC3FA4FA38}" destId="{6E899DF7-A2F9-4807-9161-425EC2743E51}" srcOrd="0" destOrd="0" presId="urn:microsoft.com/office/officeart/2005/8/layout/orgChart1"/>
    <dgm:cxn modelId="{701B4FDA-FFE3-42D2-9E5D-85233D4FF77E}" srcId="{764468ED-632B-446D-86AB-6E73F8D8A662}" destId="{E1571563-4119-47C0-BDF3-9ECDB164F186}" srcOrd="0" destOrd="0" parTransId="{3E96B0C2-4393-49EB-AC2F-8B747D802EB7}" sibTransId="{3CA33ED6-5D6F-440D-92C7-7541D01B70A3}"/>
    <dgm:cxn modelId="{35AB308D-F4F8-4F2C-A611-86B582E7957C}" type="presOf" srcId="{E1571563-4119-47C0-BDF3-9ECDB164F186}" destId="{54BD9B4C-B51D-45C0-B54F-B10503843A60}" srcOrd="1" destOrd="0" presId="urn:microsoft.com/office/officeart/2005/8/layout/orgChart1"/>
    <dgm:cxn modelId="{7BD1265C-7B93-4049-8D9A-D9F2DC89B6A6}" type="presOf" srcId="{C712064A-F829-45A5-84D1-D1D94E6B157E}" destId="{4300D611-7992-40C3-A18C-CC148CD399D5}" srcOrd="0" destOrd="0" presId="urn:microsoft.com/office/officeart/2005/8/layout/orgChart1"/>
    <dgm:cxn modelId="{279B7AEE-B6DD-4FF2-AA86-7DAC440D93E4}" type="presOf" srcId="{ED974388-72D9-4CC5-9916-AD44A845EC69}" destId="{776B13F8-7CF0-44CD-AD54-720AF68364A3}" srcOrd="0" destOrd="0" presId="urn:microsoft.com/office/officeart/2005/8/layout/orgChart1"/>
    <dgm:cxn modelId="{6A523FF4-A14B-4DD7-BA30-4CF8EDA6675D}" type="presOf" srcId="{61C07EAD-50BA-434B-863F-EA19FD192CBE}" destId="{DD121408-AD77-44B0-BB24-2309CDE7457E}" srcOrd="0" destOrd="0" presId="urn:microsoft.com/office/officeart/2005/8/layout/orgChart1"/>
    <dgm:cxn modelId="{AD466290-1F55-423B-8275-1AD702352EA1}" type="presOf" srcId="{C712064A-F829-45A5-84D1-D1D94E6B157E}" destId="{F0691671-A895-4AC6-8AF9-813A55D8C1C8}" srcOrd="1" destOrd="0" presId="urn:microsoft.com/office/officeart/2005/8/layout/orgChart1"/>
    <dgm:cxn modelId="{44FD2D17-6D29-428D-B590-CD87B799EDCC}" srcId="{E1571563-4119-47C0-BDF3-9ECDB164F186}" destId="{ED974388-72D9-4CC5-9916-AD44A845EC69}" srcOrd="1" destOrd="0" parTransId="{AE513402-A7C0-4904-B17D-0521AF6398B2}" sibTransId="{4D03CFB9-9859-428C-AF77-85E09F1B1F70}"/>
    <dgm:cxn modelId="{B5F26E10-1152-41A2-979E-653A61E8D1E4}" type="presOf" srcId="{8A0507EF-3A2A-4A6A-8635-13BC3FA4FA38}" destId="{0B4C0651-4A27-4558-9B1D-DCB51267ABE2}" srcOrd="1" destOrd="0" presId="urn:microsoft.com/office/officeart/2005/8/layout/orgChart1"/>
    <dgm:cxn modelId="{357EDED9-10E3-4C45-BF84-7657ADF98537}" type="presParOf" srcId="{A255FC3A-8B1F-4D27-A289-252BBC0256F7}" destId="{722D6D15-F825-465C-8480-2E38F0678EA4}" srcOrd="0" destOrd="0" presId="urn:microsoft.com/office/officeart/2005/8/layout/orgChart1"/>
    <dgm:cxn modelId="{9DE28B01-4029-417B-862D-E6DFC60A1B3F}" type="presParOf" srcId="{722D6D15-F825-465C-8480-2E38F0678EA4}" destId="{CD2E2880-1A36-477F-902F-E3A5B5A10CB7}" srcOrd="0" destOrd="0" presId="urn:microsoft.com/office/officeart/2005/8/layout/orgChart1"/>
    <dgm:cxn modelId="{3CD55467-12ED-4FE6-A5A5-8DD13B321BE5}" type="presParOf" srcId="{CD2E2880-1A36-477F-902F-E3A5B5A10CB7}" destId="{DE6C3B52-43A5-4147-9BAD-E0968225D933}" srcOrd="0" destOrd="0" presId="urn:microsoft.com/office/officeart/2005/8/layout/orgChart1"/>
    <dgm:cxn modelId="{7F4AD961-922F-4299-9910-04DB426AC755}" type="presParOf" srcId="{CD2E2880-1A36-477F-902F-E3A5B5A10CB7}" destId="{54BD9B4C-B51D-45C0-B54F-B10503843A60}" srcOrd="1" destOrd="0" presId="urn:microsoft.com/office/officeart/2005/8/layout/orgChart1"/>
    <dgm:cxn modelId="{8CEE542B-F4CF-4AF6-859F-E00509E0DA08}" type="presParOf" srcId="{722D6D15-F825-465C-8480-2E38F0678EA4}" destId="{C5EFD5B1-7C9C-4920-AE5F-2BC22D0C0651}" srcOrd="1" destOrd="0" presId="urn:microsoft.com/office/officeart/2005/8/layout/orgChart1"/>
    <dgm:cxn modelId="{40751F65-B8E1-4F30-86C4-1550BADFD307}" type="presParOf" srcId="{C5EFD5B1-7C9C-4920-AE5F-2BC22D0C0651}" destId="{AC9AB66D-A414-4FCD-85AF-74635E50E68B}" srcOrd="0" destOrd="0" presId="urn:microsoft.com/office/officeart/2005/8/layout/orgChart1"/>
    <dgm:cxn modelId="{604EB461-F8FD-489D-BE0D-B364C33C0851}" type="presParOf" srcId="{C5EFD5B1-7C9C-4920-AE5F-2BC22D0C0651}" destId="{C0806B73-802A-45A3-BE2E-DD1C19242B3D}" srcOrd="1" destOrd="0" presId="urn:microsoft.com/office/officeart/2005/8/layout/orgChart1"/>
    <dgm:cxn modelId="{7F46E05A-DFA6-45D3-A062-56EF7D99A7CD}" type="presParOf" srcId="{C0806B73-802A-45A3-BE2E-DD1C19242B3D}" destId="{7049F447-743E-48C4-8DEF-237BAC88D5E4}" srcOrd="0" destOrd="0" presId="urn:microsoft.com/office/officeart/2005/8/layout/orgChart1"/>
    <dgm:cxn modelId="{7B0F3292-C519-4EA3-992B-A9C898FEBEB3}" type="presParOf" srcId="{7049F447-743E-48C4-8DEF-237BAC88D5E4}" destId="{DD121408-AD77-44B0-BB24-2309CDE7457E}" srcOrd="0" destOrd="0" presId="urn:microsoft.com/office/officeart/2005/8/layout/orgChart1"/>
    <dgm:cxn modelId="{C141DB81-3EBA-44EB-8BEA-40AEFFD64690}" type="presParOf" srcId="{7049F447-743E-48C4-8DEF-237BAC88D5E4}" destId="{37B6EF72-CE45-47F9-ABFC-F7E7BA03091A}" srcOrd="1" destOrd="0" presId="urn:microsoft.com/office/officeart/2005/8/layout/orgChart1"/>
    <dgm:cxn modelId="{199E1C0C-130F-46E0-B642-F8CD45B78051}" type="presParOf" srcId="{C0806B73-802A-45A3-BE2E-DD1C19242B3D}" destId="{C46849AF-E117-4895-816A-2910D2291357}" srcOrd="1" destOrd="0" presId="urn:microsoft.com/office/officeart/2005/8/layout/orgChart1"/>
    <dgm:cxn modelId="{59347DB5-5E73-4342-87E6-64B5E9459655}" type="presParOf" srcId="{C46849AF-E117-4895-816A-2910D2291357}" destId="{012F0BBA-66E5-4CBA-9586-1D4E7EBCA7A7}" srcOrd="0" destOrd="0" presId="urn:microsoft.com/office/officeart/2005/8/layout/orgChart1"/>
    <dgm:cxn modelId="{56607D60-A5BD-4B5C-BBA4-1EAAC4A20E0E}" type="presParOf" srcId="{C46849AF-E117-4895-816A-2910D2291357}" destId="{1F9C4EFA-9BEC-4B5C-AC6A-D39A6A181CFB}" srcOrd="1" destOrd="0" presId="urn:microsoft.com/office/officeart/2005/8/layout/orgChart1"/>
    <dgm:cxn modelId="{A6F56F1B-75B6-4897-ADBD-ADD807819AD4}" type="presParOf" srcId="{1F9C4EFA-9BEC-4B5C-AC6A-D39A6A181CFB}" destId="{98DA3EB7-0117-4022-98C2-589EE90B09BF}" srcOrd="0" destOrd="0" presId="urn:microsoft.com/office/officeart/2005/8/layout/orgChart1"/>
    <dgm:cxn modelId="{AD15B7DC-5EF0-4600-A255-248D3FE56724}" type="presParOf" srcId="{98DA3EB7-0117-4022-98C2-589EE90B09BF}" destId="{4300D611-7992-40C3-A18C-CC148CD399D5}" srcOrd="0" destOrd="0" presId="urn:microsoft.com/office/officeart/2005/8/layout/orgChart1"/>
    <dgm:cxn modelId="{4F1AA3B8-BAA3-413C-A304-53FAFA286F46}" type="presParOf" srcId="{98DA3EB7-0117-4022-98C2-589EE90B09BF}" destId="{F0691671-A895-4AC6-8AF9-813A55D8C1C8}" srcOrd="1" destOrd="0" presId="urn:microsoft.com/office/officeart/2005/8/layout/orgChart1"/>
    <dgm:cxn modelId="{8AB29F91-E3E8-420F-A9E0-A20932B60A54}" type="presParOf" srcId="{1F9C4EFA-9BEC-4B5C-AC6A-D39A6A181CFB}" destId="{28A0129A-229F-4D39-8DA1-C70DBA3965E9}" srcOrd="1" destOrd="0" presId="urn:microsoft.com/office/officeart/2005/8/layout/orgChart1"/>
    <dgm:cxn modelId="{F9C42647-D138-481B-A490-C4971931A075}" type="presParOf" srcId="{1F9C4EFA-9BEC-4B5C-AC6A-D39A6A181CFB}" destId="{0B2CD03F-B8AA-44D9-A04D-77A870F2B623}" srcOrd="2" destOrd="0" presId="urn:microsoft.com/office/officeart/2005/8/layout/orgChart1"/>
    <dgm:cxn modelId="{84710E34-8E71-4267-BAC8-37434F030269}" type="presParOf" srcId="{C46849AF-E117-4895-816A-2910D2291357}" destId="{4ADE1834-6914-414A-AA46-260DA39A73A9}" srcOrd="2" destOrd="0" presId="urn:microsoft.com/office/officeart/2005/8/layout/orgChart1"/>
    <dgm:cxn modelId="{3AA1A109-BE35-4EF4-8809-0DB015E6FD23}" type="presParOf" srcId="{C46849AF-E117-4895-816A-2910D2291357}" destId="{EAD2615D-DC57-494A-AEBE-E95184077BA1}" srcOrd="3" destOrd="0" presId="urn:microsoft.com/office/officeart/2005/8/layout/orgChart1"/>
    <dgm:cxn modelId="{3FEB99F6-C8A7-496F-8D09-9BB45AF4AE5C}" type="presParOf" srcId="{EAD2615D-DC57-494A-AEBE-E95184077BA1}" destId="{8AA3AE30-1428-4C43-A53F-4D60BEE7CF7A}" srcOrd="0" destOrd="0" presId="urn:microsoft.com/office/officeart/2005/8/layout/orgChart1"/>
    <dgm:cxn modelId="{6D84DED0-09EA-4ABC-92C0-53FDAF875E7A}" type="presParOf" srcId="{8AA3AE30-1428-4C43-A53F-4D60BEE7CF7A}" destId="{6E899DF7-A2F9-4807-9161-425EC2743E51}" srcOrd="0" destOrd="0" presId="urn:microsoft.com/office/officeart/2005/8/layout/orgChart1"/>
    <dgm:cxn modelId="{E22EBCB6-230E-4EE4-901B-CBD2C1B6F001}" type="presParOf" srcId="{8AA3AE30-1428-4C43-A53F-4D60BEE7CF7A}" destId="{0B4C0651-4A27-4558-9B1D-DCB51267ABE2}" srcOrd="1" destOrd="0" presId="urn:microsoft.com/office/officeart/2005/8/layout/orgChart1"/>
    <dgm:cxn modelId="{0B74DF5F-9C49-49B2-AAB8-C73125FAF424}" type="presParOf" srcId="{EAD2615D-DC57-494A-AEBE-E95184077BA1}" destId="{2F49BE4F-B433-4A40-ACE4-FD9456114E7F}" srcOrd="1" destOrd="0" presId="urn:microsoft.com/office/officeart/2005/8/layout/orgChart1"/>
    <dgm:cxn modelId="{820A5919-4A80-40C2-B2D0-324F8E2E8268}" type="presParOf" srcId="{EAD2615D-DC57-494A-AEBE-E95184077BA1}" destId="{59D5F5D0-964C-41E5-96E6-18F2A3A34132}" srcOrd="2" destOrd="0" presId="urn:microsoft.com/office/officeart/2005/8/layout/orgChart1"/>
    <dgm:cxn modelId="{937980FC-CEB3-4503-92AC-FC4A6529E32D}" type="presParOf" srcId="{C0806B73-802A-45A3-BE2E-DD1C19242B3D}" destId="{87F157A7-0967-4454-8230-E70A49944D9D}" srcOrd="2" destOrd="0" presId="urn:microsoft.com/office/officeart/2005/8/layout/orgChart1"/>
    <dgm:cxn modelId="{CA46F53E-7D61-4A06-8444-141BB8C5AEAE}" type="presParOf" srcId="{C5EFD5B1-7C9C-4920-AE5F-2BC22D0C0651}" destId="{D3E2A372-CE67-4969-ABD1-E50324F6B5C2}" srcOrd="2" destOrd="0" presId="urn:microsoft.com/office/officeart/2005/8/layout/orgChart1"/>
    <dgm:cxn modelId="{630FDDED-2C70-43FC-97EF-3A27F66D1421}" type="presParOf" srcId="{C5EFD5B1-7C9C-4920-AE5F-2BC22D0C0651}" destId="{1FC13A04-1079-4DEC-AFC9-60648B0449A0}" srcOrd="3" destOrd="0" presId="urn:microsoft.com/office/officeart/2005/8/layout/orgChart1"/>
    <dgm:cxn modelId="{6CFC2077-155D-4CE2-97EC-448E8483A588}" type="presParOf" srcId="{1FC13A04-1079-4DEC-AFC9-60648B0449A0}" destId="{8E87DE6B-CC94-4CAF-9DBE-EF36D84298E9}" srcOrd="0" destOrd="0" presId="urn:microsoft.com/office/officeart/2005/8/layout/orgChart1"/>
    <dgm:cxn modelId="{4994EB51-12C9-4071-8928-01E6959AC525}" type="presParOf" srcId="{8E87DE6B-CC94-4CAF-9DBE-EF36D84298E9}" destId="{776B13F8-7CF0-44CD-AD54-720AF68364A3}" srcOrd="0" destOrd="0" presId="urn:microsoft.com/office/officeart/2005/8/layout/orgChart1"/>
    <dgm:cxn modelId="{0ABD2787-2BD5-440B-B7D2-0353C7E0C4B5}" type="presParOf" srcId="{8E87DE6B-CC94-4CAF-9DBE-EF36D84298E9}" destId="{F50251BD-578D-4DF8-97C0-4651CFFA4D6E}" srcOrd="1" destOrd="0" presId="urn:microsoft.com/office/officeart/2005/8/layout/orgChart1"/>
    <dgm:cxn modelId="{F5827313-CFDE-4C2C-A1C5-52AC8C1AD9E3}" type="presParOf" srcId="{1FC13A04-1079-4DEC-AFC9-60648B0449A0}" destId="{C255CE93-C9BB-401D-BFC6-8B92200BE0FC}" srcOrd="1" destOrd="0" presId="urn:microsoft.com/office/officeart/2005/8/layout/orgChart1"/>
    <dgm:cxn modelId="{6D800AF9-4823-46E8-9937-6FE4516058F3}" type="presParOf" srcId="{1FC13A04-1079-4DEC-AFC9-60648B0449A0}" destId="{6689D00B-E84D-44A3-904A-A03B467295C9}" srcOrd="2" destOrd="0" presId="urn:microsoft.com/office/officeart/2005/8/layout/orgChart1"/>
    <dgm:cxn modelId="{FB4270F9-58D3-4BBF-85FD-B99E574211D1}" type="presParOf" srcId="{722D6D15-F825-465C-8480-2E38F0678EA4}" destId="{D7C3E5B8-BE4B-4852-A749-B961A00754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D4CDD2-098B-48F1-9A92-8975A395B9B1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6FDA105-F07D-4923-9086-AE9D342F343E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B050">
            <a:alpha val="90980"/>
          </a:srgbClr>
        </a:solidFill>
        <a:ln>
          <a:solidFill>
            <a:srgbClr val="00682F"/>
          </a:solidFill>
        </a:ln>
      </dgm:spPr>
      <dgm:t>
        <a:bodyPr/>
        <a:lstStyle/>
        <a:p>
          <a:r>
            <a:rPr lang="fr-FR" dirty="0" err="1" smtClean="0"/>
            <a:t>Scene</a:t>
          </a:r>
          <a:r>
            <a:rPr lang="fr-FR" dirty="0" smtClean="0"/>
            <a:t> Graph</a:t>
          </a:r>
        </a:p>
        <a:p>
          <a:r>
            <a:rPr lang="fr-FR" dirty="0" smtClean="0"/>
            <a:t>OpenGL 3.3</a:t>
          </a:r>
        </a:p>
        <a:p>
          <a:r>
            <a:rPr lang="fr-FR" dirty="0" smtClean="0"/>
            <a:t>C++ 2011</a:t>
          </a:r>
        </a:p>
        <a:p>
          <a:r>
            <a:rPr lang="fr-FR" dirty="0" smtClean="0"/>
            <a:t>Pré-</a:t>
          </a:r>
          <a:r>
            <a:rPr lang="fr-FR" dirty="0" err="1" smtClean="0"/>
            <a:t>processing</a:t>
          </a:r>
          <a:r>
            <a:rPr lang="fr-FR" dirty="0" smtClean="0"/>
            <a:t> sur CPU</a:t>
          </a:r>
        </a:p>
        <a:p>
          <a:r>
            <a:rPr lang="fr-FR" dirty="0" smtClean="0"/>
            <a:t>Optimisation du rendu CPU / GPU</a:t>
          </a:r>
        </a:p>
        <a:p>
          <a:r>
            <a:rPr lang="fr-FR" dirty="0" smtClean="0"/>
            <a:t>Effets avancés</a:t>
          </a:r>
        </a:p>
        <a:p>
          <a:r>
            <a:rPr lang="fr-FR" dirty="0" smtClean="0"/>
            <a:t>Gestion de scène complexes</a:t>
          </a:r>
          <a:endParaRPr lang="fr-FR" dirty="0"/>
        </a:p>
      </dgm:t>
    </dgm:pt>
    <dgm:pt modelId="{130D420F-6E88-4506-8B37-8A8A535B5363}" type="parTrans" cxnId="{96BEBD6C-B487-4B4D-AA48-A2A611F2F726}">
      <dgm:prSet/>
      <dgm:spPr/>
      <dgm:t>
        <a:bodyPr/>
        <a:lstStyle/>
        <a:p>
          <a:endParaRPr lang="fr-FR"/>
        </a:p>
      </dgm:t>
    </dgm:pt>
    <dgm:pt modelId="{C2D15D17-FFF6-4FB8-AEED-158518C07873}" type="sibTrans" cxnId="{96BEBD6C-B487-4B4D-AA48-A2A611F2F726}">
      <dgm:prSet/>
      <dgm:spPr/>
      <dgm:t>
        <a:bodyPr/>
        <a:lstStyle/>
        <a:p>
          <a:endParaRPr lang="fr-FR"/>
        </a:p>
      </dgm:t>
    </dgm:pt>
    <dgm:pt modelId="{B3FCE3B3-1278-49A3-8CBB-CECA9F699248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8140A">
            <a:alpha val="72941"/>
          </a:srgbClr>
        </a:solidFill>
        <a:ln>
          <a:solidFill>
            <a:srgbClr val="C00000"/>
          </a:solidFill>
        </a:ln>
      </dgm:spPr>
      <dgm:t>
        <a:bodyPr/>
        <a:lstStyle/>
        <a:p>
          <a:r>
            <a:rPr lang="fr-FR" dirty="0" smtClean="0"/>
            <a:t>Utilisation de l’APU</a:t>
          </a:r>
        </a:p>
        <a:p>
          <a:r>
            <a:rPr lang="fr-FR" dirty="0" smtClean="0"/>
            <a:t>Étude des performances APU / GPU</a:t>
          </a:r>
        </a:p>
        <a:p>
          <a:r>
            <a:rPr lang="fr-FR" dirty="0" smtClean="0"/>
            <a:t>Utilisation d’OpenGL 4.2</a:t>
          </a:r>
        </a:p>
        <a:p>
          <a:r>
            <a:rPr lang="fr-FR" dirty="0" smtClean="0"/>
            <a:t>Intégration d’</a:t>
          </a:r>
          <a:r>
            <a:rPr lang="fr-FR" dirty="0" err="1" smtClean="0"/>
            <a:t>OpenCL</a:t>
          </a:r>
          <a:endParaRPr lang="fr-FR" dirty="0"/>
        </a:p>
      </dgm:t>
    </dgm:pt>
    <dgm:pt modelId="{E3BB3EEB-F3B0-4752-AE42-397A02F68C74}" type="parTrans" cxnId="{BAA2D0A1-7533-4E6A-A2ED-34F4AB89978B}">
      <dgm:prSet/>
      <dgm:spPr/>
      <dgm:t>
        <a:bodyPr/>
        <a:lstStyle/>
        <a:p>
          <a:endParaRPr lang="fr-FR"/>
        </a:p>
      </dgm:t>
    </dgm:pt>
    <dgm:pt modelId="{2C31F32E-9172-47FB-9252-2EBA5AFE4ABD}" type="sibTrans" cxnId="{BAA2D0A1-7533-4E6A-A2ED-34F4AB89978B}">
      <dgm:prSet/>
      <dgm:spPr/>
      <dgm:t>
        <a:bodyPr/>
        <a:lstStyle/>
        <a:p>
          <a:endParaRPr lang="fr-FR"/>
        </a:p>
      </dgm:t>
    </dgm:pt>
    <dgm:pt modelId="{63A9F48E-A10C-48E9-A0F3-3E3249C36CC1}" type="pres">
      <dgm:prSet presAssocID="{3DD4CDD2-098B-48F1-9A92-8975A395B9B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B717C2E-3A49-43A5-806D-4064D32E62A6}" type="pres">
      <dgm:prSet presAssocID="{A6FDA105-F07D-4923-9086-AE9D342F343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7C5D48-4A9C-440F-ABAD-FAECE0CBBDE9}" type="pres">
      <dgm:prSet presAssocID="{B3FCE3B3-1278-49A3-8CBB-CECA9F699248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6BEBD6C-B487-4B4D-AA48-A2A611F2F726}" srcId="{3DD4CDD2-098B-48F1-9A92-8975A395B9B1}" destId="{A6FDA105-F07D-4923-9086-AE9D342F343E}" srcOrd="0" destOrd="0" parTransId="{130D420F-6E88-4506-8B37-8A8A535B5363}" sibTransId="{C2D15D17-FFF6-4FB8-AEED-158518C07873}"/>
    <dgm:cxn modelId="{032F15BB-7A21-4F05-8AF3-F01223D97B24}" type="presOf" srcId="{B3FCE3B3-1278-49A3-8CBB-CECA9F699248}" destId="{947C5D48-4A9C-440F-ABAD-FAECE0CBBDE9}" srcOrd="0" destOrd="0" presId="urn:microsoft.com/office/officeart/2005/8/layout/arrow1"/>
    <dgm:cxn modelId="{BAA2D0A1-7533-4E6A-A2ED-34F4AB89978B}" srcId="{3DD4CDD2-098B-48F1-9A92-8975A395B9B1}" destId="{B3FCE3B3-1278-49A3-8CBB-CECA9F699248}" srcOrd="1" destOrd="0" parTransId="{E3BB3EEB-F3B0-4752-AE42-397A02F68C74}" sibTransId="{2C31F32E-9172-47FB-9252-2EBA5AFE4ABD}"/>
    <dgm:cxn modelId="{58ACE5E1-000A-4E4C-BFA6-E2AE9DAD1D13}" type="presOf" srcId="{3DD4CDD2-098B-48F1-9A92-8975A395B9B1}" destId="{63A9F48E-A10C-48E9-A0F3-3E3249C36CC1}" srcOrd="0" destOrd="0" presId="urn:microsoft.com/office/officeart/2005/8/layout/arrow1"/>
    <dgm:cxn modelId="{5FF2CC66-6FBE-47D6-8B3A-37D4353983B9}" type="presOf" srcId="{A6FDA105-F07D-4923-9086-AE9D342F343E}" destId="{2B717C2E-3A49-43A5-806D-4064D32E62A6}" srcOrd="0" destOrd="0" presId="urn:microsoft.com/office/officeart/2005/8/layout/arrow1"/>
    <dgm:cxn modelId="{52F4424F-C819-49B3-8255-3A5D63C56C48}" type="presParOf" srcId="{63A9F48E-A10C-48E9-A0F3-3E3249C36CC1}" destId="{2B717C2E-3A49-43A5-806D-4064D32E62A6}" srcOrd="0" destOrd="0" presId="urn:microsoft.com/office/officeart/2005/8/layout/arrow1"/>
    <dgm:cxn modelId="{7A1AE31C-FE43-4FDB-BA6C-CB2F51B85C6F}" type="presParOf" srcId="{63A9F48E-A10C-48E9-A0F3-3E3249C36CC1}" destId="{947C5D48-4A9C-440F-ABAD-FAECE0CBBDE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B56E7E-7E9E-47F5-B73C-46330648F7D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EC7DDF2-6371-493B-A023-C86B1140F8CA}">
      <dgm:prSet phldrT="[Texte]"/>
      <dgm:spPr/>
      <dgm:t>
        <a:bodyPr/>
        <a:lstStyle/>
        <a:p>
          <a:r>
            <a:rPr lang="fr-FR" dirty="0" smtClean="0"/>
            <a:t>Cœur du moteur de rendu</a:t>
          </a:r>
          <a:endParaRPr lang="fr-FR" dirty="0"/>
        </a:p>
      </dgm:t>
    </dgm:pt>
    <dgm:pt modelId="{0ECA24DB-4224-4BC4-B36D-72BD6BBB8C64}" type="parTrans" cxnId="{A878E577-0A5B-4215-8EC9-023370DE3CFF}">
      <dgm:prSet/>
      <dgm:spPr/>
      <dgm:t>
        <a:bodyPr/>
        <a:lstStyle/>
        <a:p>
          <a:endParaRPr lang="fr-FR"/>
        </a:p>
      </dgm:t>
    </dgm:pt>
    <dgm:pt modelId="{492B2EA3-1131-44ED-9DC2-6214CA963875}" type="sibTrans" cxnId="{A878E577-0A5B-4215-8EC9-023370DE3CFF}">
      <dgm:prSet/>
      <dgm:spPr/>
      <dgm:t>
        <a:bodyPr/>
        <a:lstStyle/>
        <a:p>
          <a:endParaRPr lang="fr-FR"/>
        </a:p>
      </dgm:t>
    </dgm:pt>
    <dgm:pt modelId="{C8B42C3E-3FB3-411F-8FC9-488C2E9CF48E}">
      <dgm:prSet phldrT="[Texte]"/>
      <dgm:spPr/>
      <dgm:t>
        <a:bodyPr/>
        <a:lstStyle/>
        <a:p>
          <a:r>
            <a:rPr lang="fr-FR" dirty="0" smtClean="0"/>
            <a:t>Fonctionnalités avancés</a:t>
          </a:r>
          <a:endParaRPr lang="fr-FR" dirty="0"/>
        </a:p>
      </dgm:t>
    </dgm:pt>
    <dgm:pt modelId="{4485AF5D-6A43-4D55-962E-0E5B04554E8E}" type="parTrans" cxnId="{74C58D91-9B3F-479C-A231-BD7F0AD27A00}">
      <dgm:prSet/>
      <dgm:spPr/>
      <dgm:t>
        <a:bodyPr/>
        <a:lstStyle/>
        <a:p>
          <a:endParaRPr lang="fr-FR"/>
        </a:p>
      </dgm:t>
    </dgm:pt>
    <dgm:pt modelId="{594D96EC-7304-403D-A6A8-24523EEC6C14}" type="sibTrans" cxnId="{74C58D91-9B3F-479C-A231-BD7F0AD27A00}">
      <dgm:prSet/>
      <dgm:spPr/>
      <dgm:t>
        <a:bodyPr/>
        <a:lstStyle/>
        <a:p>
          <a:endParaRPr lang="fr-FR"/>
        </a:p>
      </dgm:t>
    </dgm:pt>
    <dgm:pt modelId="{C7A19744-3C81-4504-AE52-CDFC6EB6CD15}">
      <dgm:prSet phldrT="[Texte]"/>
      <dgm:spPr/>
      <dgm:t>
        <a:bodyPr/>
        <a:lstStyle/>
        <a:p>
          <a:r>
            <a:rPr lang="fr-FR" dirty="0" smtClean="0"/>
            <a:t>Moteur de jeu</a:t>
          </a:r>
          <a:endParaRPr lang="fr-FR" dirty="0"/>
        </a:p>
      </dgm:t>
    </dgm:pt>
    <dgm:pt modelId="{E6D52648-BD0E-45C7-BB9C-3B63FC1AED69}" type="parTrans" cxnId="{F8D2690E-4A89-4D00-9DD7-731AF87ABB72}">
      <dgm:prSet/>
      <dgm:spPr/>
      <dgm:t>
        <a:bodyPr/>
        <a:lstStyle/>
        <a:p>
          <a:endParaRPr lang="fr-FR"/>
        </a:p>
      </dgm:t>
    </dgm:pt>
    <dgm:pt modelId="{9306ACDA-795F-4F3F-B063-E615E594F26B}" type="sibTrans" cxnId="{F8D2690E-4A89-4D00-9DD7-731AF87ABB72}">
      <dgm:prSet/>
      <dgm:spPr/>
      <dgm:t>
        <a:bodyPr/>
        <a:lstStyle/>
        <a:p>
          <a:endParaRPr lang="fr-FR"/>
        </a:p>
      </dgm:t>
    </dgm:pt>
    <dgm:pt modelId="{06041194-367F-41F3-86D0-1711C519152C}">
      <dgm:prSet/>
      <dgm:spPr/>
      <dgm:t>
        <a:bodyPr/>
        <a:lstStyle/>
        <a:p>
          <a:r>
            <a:rPr lang="fr-FR" dirty="0" smtClean="0"/>
            <a:t>Éléments visuels</a:t>
          </a:r>
          <a:endParaRPr lang="fr-FR" dirty="0"/>
        </a:p>
      </dgm:t>
    </dgm:pt>
    <dgm:pt modelId="{9752A335-1E28-48B0-B813-E641111413D4}" type="parTrans" cxnId="{C4887D0F-156D-4499-B796-B0839EC811E8}">
      <dgm:prSet/>
      <dgm:spPr/>
      <dgm:t>
        <a:bodyPr/>
        <a:lstStyle/>
        <a:p>
          <a:endParaRPr lang="fr-FR"/>
        </a:p>
      </dgm:t>
    </dgm:pt>
    <dgm:pt modelId="{F0856A8D-1EBB-4F96-B541-155436539E01}" type="sibTrans" cxnId="{C4887D0F-156D-4499-B796-B0839EC811E8}">
      <dgm:prSet/>
      <dgm:spPr/>
      <dgm:t>
        <a:bodyPr/>
        <a:lstStyle/>
        <a:p>
          <a:endParaRPr lang="fr-FR"/>
        </a:p>
      </dgm:t>
    </dgm:pt>
    <dgm:pt modelId="{5CC04738-DDC8-40B7-9428-CA7D02768EBB}">
      <dgm:prSet/>
      <dgm:spPr/>
      <dgm:t>
        <a:bodyPr/>
        <a:lstStyle/>
        <a:p>
          <a:r>
            <a:rPr lang="fr-FR" dirty="0" smtClean="0"/>
            <a:t>Pré-</a:t>
          </a:r>
          <a:r>
            <a:rPr lang="fr-FR" dirty="0" err="1" smtClean="0"/>
            <a:t>processing</a:t>
          </a:r>
          <a:r>
            <a:rPr lang="fr-FR" dirty="0" smtClean="0"/>
            <a:t> en </a:t>
          </a:r>
          <a:r>
            <a:rPr lang="fr-FR" dirty="0" err="1" smtClean="0"/>
            <a:t>OpenCL</a:t>
          </a:r>
          <a:endParaRPr lang="fr-FR" dirty="0"/>
        </a:p>
      </dgm:t>
    </dgm:pt>
    <dgm:pt modelId="{77EB2326-A719-4E73-B949-F212BCA21DC0}" type="parTrans" cxnId="{9FA93F3E-D91A-42A3-8453-FA8A274FF0DB}">
      <dgm:prSet/>
      <dgm:spPr/>
      <dgm:t>
        <a:bodyPr/>
        <a:lstStyle/>
        <a:p>
          <a:endParaRPr lang="fr-FR"/>
        </a:p>
      </dgm:t>
    </dgm:pt>
    <dgm:pt modelId="{E33981AD-5F43-46F5-8D77-D1BDD197BAAA}" type="sibTrans" cxnId="{9FA93F3E-D91A-42A3-8453-FA8A274FF0DB}">
      <dgm:prSet/>
      <dgm:spPr/>
      <dgm:t>
        <a:bodyPr/>
        <a:lstStyle/>
        <a:p>
          <a:endParaRPr lang="fr-FR"/>
        </a:p>
      </dgm:t>
    </dgm:pt>
    <dgm:pt modelId="{3FCE07C1-1ECD-4BBA-A89B-BC0ED104CFB5}">
      <dgm:prSet/>
      <dgm:spPr/>
      <dgm:t>
        <a:bodyPr/>
        <a:lstStyle/>
        <a:p>
          <a:r>
            <a:rPr lang="fr-FR" dirty="0" err="1" smtClean="0"/>
            <a:t>Deffered</a:t>
          </a:r>
          <a:r>
            <a:rPr lang="fr-FR" dirty="0" smtClean="0"/>
            <a:t> </a:t>
          </a:r>
          <a:r>
            <a:rPr lang="fr-FR" dirty="0" err="1" smtClean="0"/>
            <a:t>shading</a:t>
          </a:r>
          <a:endParaRPr lang="fr-FR" dirty="0"/>
        </a:p>
      </dgm:t>
    </dgm:pt>
    <dgm:pt modelId="{E99CE56C-999C-4C44-ADC9-7C07560706AA}" type="parTrans" cxnId="{AD93580C-2EF7-46C5-ADA4-BCA6BD2A3424}">
      <dgm:prSet/>
      <dgm:spPr/>
      <dgm:t>
        <a:bodyPr/>
        <a:lstStyle/>
        <a:p>
          <a:endParaRPr lang="fr-FR"/>
        </a:p>
      </dgm:t>
    </dgm:pt>
    <dgm:pt modelId="{77092C5C-1702-4667-B1A7-63B6F585CB69}" type="sibTrans" cxnId="{AD93580C-2EF7-46C5-ADA4-BCA6BD2A3424}">
      <dgm:prSet/>
      <dgm:spPr/>
      <dgm:t>
        <a:bodyPr/>
        <a:lstStyle/>
        <a:p>
          <a:endParaRPr lang="fr-FR"/>
        </a:p>
      </dgm:t>
    </dgm:pt>
    <dgm:pt modelId="{2A2A6526-AA42-4B00-9D94-C5ECA91A86B1}">
      <dgm:prSet/>
      <dgm:spPr/>
      <dgm:t>
        <a:bodyPr/>
        <a:lstStyle/>
        <a:p>
          <a:r>
            <a:rPr lang="fr-FR" dirty="0" smtClean="0"/>
            <a:t>Optimisation du rendu</a:t>
          </a:r>
          <a:endParaRPr lang="fr-FR" dirty="0"/>
        </a:p>
      </dgm:t>
    </dgm:pt>
    <dgm:pt modelId="{5FF0CBE3-B7C4-4D3B-9721-E2C0174EA753}" type="parTrans" cxnId="{7770B55D-334F-4691-A3B7-8883F0981C7B}">
      <dgm:prSet/>
      <dgm:spPr/>
      <dgm:t>
        <a:bodyPr/>
        <a:lstStyle/>
        <a:p>
          <a:endParaRPr lang="fr-FR"/>
        </a:p>
      </dgm:t>
    </dgm:pt>
    <dgm:pt modelId="{ACDA228E-F520-4953-AAD0-FFE09BA56678}" type="sibTrans" cxnId="{7770B55D-334F-4691-A3B7-8883F0981C7B}">
      <dgm:prSet/>
      <dgm:spPr/>
      <dgm:t>
        <a:bodyPr/>
        <a:lstStyle/>
        <a:p>
          <a:endParaRPr lang="fr-FR"/>
        </a:p>
      </dgm:t>
    </dgm:pt>
    <dgm:pt modelId="{0E7D83C0-1FAE-4853-9425-60C53EC7E1A9}">
      <dgm:prSet/>
      <dgm:spPr/>
      <dgm:t>
        <a:bodyPr/>
        <a:lstStyle/>
        <a:p>
          <a:r>
            <a:rPr lang="fr-FR" dirty="0" smtClean="0"/>
            <a:t>Copie de </a:t>
          </a:r>
          <a:r>
            <a:rPr lang="fr-FR" dirty="0" err="1" smtClean="0"/>
            <a:t>mesh</a:t>
          </a:r>
          <a:endParaRPr lang="fr-FR" dirty="0"/>
        </a:p>
      </dgm:t>
    </dgm:pt>
    <dgm:pt modelId="{F49BFC17-98AF-4433-A436-C47392A7672C}" type="parTrans" cxnId="{2F08B4B8-0DB0-4D1E-A4AD-3B5CD5945BF3}">
      <dgm:prSet/>
      <dgm:spPr/>
      <dgm:t>
        <a:bodyPr/>
        <a:lstStyle/>
        <a:p>
          <a:endParaRPr lang="fr-FR"/>
        </a:p>
      </dgm:t>
    </dgm:pt>
    <dgm:pt modelId="{402615C2-D2BD-45EA-9DAE-4AC36BE719C0}" type="sibTrans" cxnId="{2F08B4B8-0DB0-4D1E-A4AD-3B5CD5945BF3}">
      <dgm:prSet/>
      <dgm:spPr/>
      <dgm:t>
        <a:bodyPr/>
        <a:lstStyle/>
        <a:p>
          <a:endParaRPr lang="fr-FR"/>
        </a:p>
      </dgm:t>
    </dgm:pt>
    <dgm:pt modelId="{720C1880-302F-4A94-9863-32623F5C08AA}">
      <dgm:prSet/>
      <dgm:spPr/>
      <dgm:t>
        <a:bodyPr/>
        <a:lstStyle/>
        <a:p>
          <a:r>
            <a:rPr lang="fr-FR" dirty="0" smtClean="0"/>
            <a:t>Post-</a:t>
          </a:r>
          <a:r>
            <a:rPr lang="fr-FR" dirty="0" err="1" smtClean="0"/>
            <a:t>processing</a:t>
          </a:r>
          <a:endParaRPr lang="fr-FR" dirty="0"/>
        </a:p>
      </dgm:t>
    </dgm:pt>
    <dgm:pt modelId="{BA44C83E-1723-4294-ABC5-499B70411CE6}" type="parTrans" cxnId="{C7C948CB-5FF8-4869-A3C9-ECB16396642E}">
      <dgm:prSet/>
      <dgm:spPr/>
      <dgm:t>
        <a:bodyPr/>
        <a:lstStyle/>
        <a:p>
          <a:endParaRPr lang="fr-FR"/>
        </a:p>
      </dgm:t>
    </dgm:pt>
    <dgm:pt modelId="{40DC0E64-DADF-4D98-BCFF-BDAAFEB78C39}" type="sibTrans" cxnId="{C7C948CB-5FF8-4869-A3C9-ECB16396642E}">
      <dgm:prSet/>
      <dgm:spPr/>
      <dgm:t>
        <a:bodyPr/>
        <a:lstStyle/>
        <a:p>
          <a:endParaRPr lang="fr-FR"/>
        </a:p>
      </dgm:t>
    </dgm:pt>
    <dgm:pt modelId="{DB0A4FBD-1470-4B4D-9EE3-135EAFD664D9}">
      <dgm:prSet/>
      <dgm:spPr/>
      <dgm:t>
        <a:bodyPr/>
        <a:lstStyle/>
        <a:p>
          <a:r>
            <a:rPr lang="fr-FR" dirty="0" smtClean="0"/>
            <a:t>Lumières</a:t>
          </a:r>
          <a:endParaRPr lang="fr-FR" dirty="0"/>
        </a:p>
      </dgm:t>
    </dgm:pt>
    <dgm:pt modelId="{03B24327-A25F-4120-B5E7-EFDB3BB79BDB}" type="parTrans" cxnId="{AB720E07-E622-4D33-8BF3-600EF6B8ED14}">
      <dgm:prSet/>
      <dgm:spPr/>
      <dgm:t>
        <a:bodyPr/>
        <a:lstStyle/>
        <a:p>
          <a:endParaRPr lang="fr-FR"/>
        </a:p>
      </dgm:t>
    </dgm:pt>
    <dgm:pt modelId="{D87414CA-043A-4B82-B4EE-4A99ECD144D1}" type="sibTrans" cxnId="{AB720E07-E622-4D33-8BF3-600EF6B8ED14}">
      <dgm:prSet/>
      <dgm:spPr/>
      <dgm:t>
        <a:bodyPr/>
        <a:lstStyle/>
        <a:p>
          <a:endParaRPr lang="fr-FR"/>
        </a:p>
      </dgm:t>
    </dgm:pt>
    <dgm:pt modelId="{BD9BD474-64AD-472F-A101-61F40EED31F8}">
      <dgm:prSet/>
      <dgm:spPr/>
      <dgm:t>
        <a:bodyPr/>
        <a:lstStyle/>
        <a:p>
          <a:r>
            <a:rPr lang="fr-FR" dirty="0" smtClean="0"/>
            <a:t>Particules</a:t>
          </a:r>
          <a:endParaRPr lang="fr-FR" dirty="0"/>
        </a:p>
      </dgm:t>
    </dgm:pt>
    <dgm:pt modelId="{615DC6E7-2178-43FA-B152-1AB87EE52E24}" type="parTrans" cxnId="{35C38F06-F1F9-48FB-B828-4E6A3D8A843E}">
      <dgm:prSet/>
      <dgm:spPr/>
      <dgm:t>
        <a:bodyPr/>
        <a:lstStyle/>
        <a:p>
          <a:endParaRPr lang="fr-FR"/>
        </a:p>
      </dgm:t>
    </dgm:pt>
    <dgm:pt modelId="{810DDA02-B949-4B2F-B28B-5DBCCB5E5C85}" type="sibTrans" cxnId="{35C38F06-F1F9-48FB-B828-4E6A3D8A843E}">
      <dgm:prSet/>
      <dgm:spPr/>
      <dgm:t>
        <a:bodyPr/>
        <a:lstStyle/>
        <a:p>
          <a:endParaRPr lang="fr-FR"/>
        </a:p>
      </dgm:t>
    </dgm:pt>
    <dgm:pt modelId="{49BC9022-6187-4B68-B652-964D465C4239}">
      <dgm:prSet/>
      <dgm:spPr/>
      <dgm:t>
        <a:bodyPr/>
        <a:lstStyle/>
        <a:p>
          <a:r>
            <a:rPr lang="fr-FR" dirty="0" smtClean="0"/>
            <a:t>Animations avancées</a:t>
          </a:r>
          <a:endParaRPr lang="fr-FR" dirty="0"/>
        </a:p>
      </dgm:t>
    </dgm:pt>
    <dgm:pt modelId="{13BB9FA6-7126-4124-BCDA-7EC944C2D1C9}" type="parTrans" cxnId="{7183ECD9-3838-41ED-A0A0-F7429A20916E}">
      <dgm:prSet/>
      <dgm:spPr/>
      <dgm:t>
        <a:bodyPr/>
        <a:lstStyle/>
        <a:p>
          <a:endParaRPr lang="fr-FR"/>
        </a:p>
      </dgm:t>
    </dgm:pt>
    <dgm:pt modelId="{0E98AAC7-B963-4715-A721-87A7E074C792}" type="sibTrans" cxnId="{7183ECD9-3838-41ED-A0A0-F7429A20916E}">
      <dgm:prSet/>
      <dgm:spPr/>
      <dgm:t>
        <a:bodyPr/>
        <a:lstStyle/>
        <a:p>
          <a:endParaRPr lang="fr-FR"/>
        </a:p>
      </dgm:t>
    </dgm:pt>
    <dgm:pt modelId="{F7E964DC-D3C9-4631-9E23-905202C28BA7}">
      <dgm:prSet/>
      <dgm:spPr/>
      <dgm:t>
        <a:bodyPr/>
        <a:lstStyle/>
        <a:p>
          <a:r>
            <a:rPr lang="fr-FR" dirty="0" smtClean="0"/>
            <a:t>Moteur de jeu complet utilisant le </a:t>
          </a:r>
          <a:r>
            <a:rPr lang="fr-FR" dirty="0" err="1" smtClean="0"/>
            <a:t>glEngine</a:t>
          </a:r>
          <a:r>
            <a:rPr lang="fr-FR" dirty="0" smtClean="0"/>
            <a:t> comme moteur de rendu 3D</a:t>
          </a:r>
          <a:endParaRPr lang="fr-FR" dirty="0"/>
        </a:p>
      </dgm:t>
    </dgm:pt>
    <dgm:pt modelId="{2CD6CEDA-3370-4F5B-A6D4-E127A7D6B352}" type="parTrans" cxnId="{AABE7AC2-00D0-4024-8677-987564D7E93D}">
      <dgm:prSet/>
      <dgm:spPr/>
      <dgm:t>
        <a:bodyPr/>
        <a:lstStyle/>
        <a:p>
          <a:endParaRPr lang="fr-FR"/>
        </a:p>
      </dgm:t>
    </dgm:pt>
    <dgm:pt modelId="{B51273C9-969E-4C04-8981-91195A0EB964}" type="sibTrans" cxnId="{AABE7AC2-00D0-4024-8677-987564D7E93D}">
      <dgm:prSet/>
      <dgm:spPr/>
      <dgm:t>
        <a:bodyPr/>
        <a:lstStyle/>
        <a:p>
          <a:endParaRPr lang="fr-FR"/>
        </a:p>
      </dgm:t>
    </dgm:pt>
    <dgm:pt modelId="{F3603707-37AB-43E6-A264-72FBDB8F3146}" type="pres">
      <dgm:prSet presAssocID="{BBB56E7E-7E9E-47F5-B73C-46330648F7DC}" presName="diagram" presStyleCnt="0">
        <dgm:presLayoutVars>
          <dgm:dir/>
          <dgm:animLvl val="lvl"/>
          <dgm:resizeHandles val="exact"/>
        </dgm:presLayoutVars>
      </dgm:prSet>
      <dgm:spPr/>
    </dgm:pt>
    <dgm:pt modelId="{005B2370-20CA-4295-99E7-5AE77EEE4272}" type="pres">
      <dgm:prSet presAssocID="{7EC7DDF2-6371-493B-A023-C86B1140F8CA}" presName="compNode" presStyleCnt="0"/>
      <dgm:spPr/>
    </dgm:pt>
    <dgm:pt modelId="{832B496B-3839-4BE1-80EA-5DBEA58BB6F2}" type="pres">
      <dgm:prSet presAssocID="{7EC7DDF2-6371-493B-A023-C86B1140F8CA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28DB0F-1F8C-44F7-98CB-369ED759E8AA}" type="pres">
      <dgm:prSet presAssocID="{7EC7DDF2-6371-493B-A023-C86B1140F8C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407BBF-7CD3-49B1-AB09-05A29480FE41}" type="pres">
      <dgm:prSet presAssocID="{7EC7DDF2-6371-493B-A023-C86B1140F8CA}" presName="parentRect" presStyleLbl="alignNode1" presStyleIdx="0" presStyleCnt="3"/>
      <dgm:spPr/>
      <dgm:t>
        <a:bodyPr/>
        <a:lstStyle/>
        <a:p>
          <a:endParaRPr lang="fr-FR"/>
        </a:p>
      </dgm:t>
    </dgm:pt>
    <dgm:pt modelId="{9FFFAADA-4391-4FE8-879A-A21260CE513D}" type="pres">
      <dgm:prSet presAssocID="{7EC7DDF2-6371-493B-A023-C86B1140F8CA}" presName="adorn" presStyleLbl="fgAccFollow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7FC76F5-412C-4E47-93AB-B98F25680F14}" type="pres">
      <dgm:prSet presAssocID="{492B2EA3-1131-44ED-9DC2-6214CA963875}" presName="sibTrans" presStyleLbl="sibTrans2D1" presStyleIdx="0" presStyleCnt="0"/>
      <dgm:spPr/>
      <dgm:t>
        <a:bodyPr/>
        <a:lstStyle/>
        <a:p>
          <a:endParaRPr lang="fr-FR"/>
        </a:p>
      </dgm:t>
    </dgm:pt>
    <dgm:pt modelId="{F0531D6C-56EE-4A0A-B05D-63FFAB402C80}" type="pres">
      <dgm:prSet presAssocID="{C8B42C3E-3FB3-411F-8FC9-488C2E9CF48E}" presName="compNode" presStyleCnt="0"/>
      <dgm:spPr/>
    </dgm:pt>
    <dgm:pt modelId="{646FDA5F-1EAF-4C1B-B7EA-BC041339E1A1}" type="pres">
      <dgm:prSet presAssocID="{C8B42C3E-3FB3-411F-8FC9-488C2E9CF48E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637E86-3C47-4BD1-8250-D544F119366F}" type="pres">
      <dgm:prSet presAssocID="{C8B42C3E-3FB3-411F-8FC9-488C2E9CF48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E837C1-49F5-4A67-B523-8FB7F4BAAA43}" type="pres">
      <dgm:prSet presAssocID="{C8B42C3E-3FB3-411F-8FC9-488C2E9CF48E}" presName="parentRect" presStyleLbl="alignNode1" presStyleIdx="1" presStyleCnt="3"/>
      <dgm:spPr/>
      <dgm:t>
        <a:bodyPr/>
        <a:lstStyle/>
        <a:p>
          <a:endParaRPr lang="fr-FR"/>
        </a:p>
      </dgm:t>
    </dgm:pt>
    <dgm:pt modelId="{FC51A0AF-124C-4985-8D55-9117D4249A5E}" type="pres">
      <dgm:prSet presAssocID="{C8B42C3E-3FB3-411F-8FC9-488C2E9CF48E}" presName="adorn" presStyleLbl="fgAccFollow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</dgm:spPr>
    </dgm:pt>
    <dgm:pt modelId="{FF53CE89-0008-4877-8ED0-16E1556D858B}" type="pres">
      <dgm:prSet presAssocID="{594D96EC-7304-403D-A6A8-24523EEC6C14}" presName="sibTrans" presStyleLbl="sibTrans2D1" presStyleIdx="0" presStyleCnt="0"/>
      <dgm:spPr/>
      <dgm:t>
        <a:bodyPr/>
        <a:lstStyle/>
        <a:p>
          <a:endParaRPr lang="fr-FR"/>
        </a:p>
      </dgm:t>
    </dgm:pt>
    <dgm:pt modelId="{D4E0F129-3DCF-4F05-B3C4-6CB1475FBE94}" type="pres">
      <dgm:prSet presAssocID="{C7A19744-3C81-4504-AE52-CDFC6EB6CD15}" presName="compNode" presStyleCnt="0"/>
      <dgm:spPr/>
    </dgm:pt>
    <dgm:pt modelId="{55A042F1-A568-4586-B8D7-E11C4319E35E}" type="pres">
      <dgm:prSet presAssocID="{C7A19744-3C81-4504-AE52-CDFC6EB6CD15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ED46D8-8E29-40C3-99CB-ED9AC7339854}" type="pres">
      <dgm:prSet presAssocID="{C7A19744-3C81-4504-AE52-CDFC6EB6CD1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F7BCAB-95E4-4243-8AA4-CFA34BD2EFBC}" type="pres">
      <dgm:prSet presAssocID="{C7A19744-3C81-4504-AE52-CDFC6EB6CD15}" presName="parentRect" presStyleLbl="alignNode1" presStyleIdx="2" presStyleCnt="3"/>
      <dgm:spPr/>
      <dgm:t>
        <a:bodyPr/>
        <a:lstStyle/>
        <a:p>
          <a:endParaRPr lang="fr-FR"/>
        </a:p>
      </dgm:t>
    </dgm:pt>
    <dgm:pt modelId="{F63BDBFF-4F2F-4990-BE93-A3EA6EB7BFFF}" type="pres">
      <dgm:prSet presAssocID="{C7A19744-3C81-4504-AE52-CDFC6EB6CD15}" presName="adorn" presStyleLbl="fgAccFollow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AD93580C-2EF7-46C5-ADA4-BCA6BD2A3424}" srcId="{7EC7DDF2-6371-493B-A023-C86B1140F8CA}" destId="{3FCE07C1-1ECD-4BBA-A89B-BC0ED104CFB5}" srcOrd="1" destOrd="0" parTransId="{E99CE56C-999C-4C44-ADC9-7C07560706AA}" sibTransId="{77092C5C-1702-4667-B1A7-63B6F585CB69}"/>
    <dgm:cxn modelId="{481BE9D3-F76D-43D9-8B67-A4229CC063CA}" type="presOf" srcId="{7EC7DDF2-6371-493B-A023-C86B1140F8CA}" destId="{9128DB0F-1F8C-44F7-98CB-369ED759E8AA}" srcOrd="0" destOrd="0" presId="urn:microsoft.com/office/officeart/2005/8/layout/bList2"/>
    <dgm:cxn modelId="{9FA93F3E-D91A-42A3-8453-FA8A274FF0DB}" srcId="{7EC7DDF2-6371-493B-A023-C86B1140F8CA}" destId="{5CC04738-DDC8-40B7-9428-CA7D02768EBB}" srcOrd="0" destOrd="0" parTransId="{77EB2326-A719-4E73-B949-F212BCA21DC0}" sibTransId="{E33981AD-5F43-46F5-8D77-D1BDD197BAAA}"/>
    <dgm:cxn modelId="{AB720E07-E622-4D33-8BF3-600EF6B8ED14}" srcId="{C8B42C3E-3FB3-411F-8FC9-488C2E9CF48E}" destId="{DB0A4FBD-1470-4B4D-9EE3-135EAFD664D9}" srcOrd="2" destOrd="0" parTransId="{03B24327-A25F-4120-B5E7-EFDB3BB79BDB}" sibTransId="{D87414CA-043A-4B82-B4EE-4A99ECD144D1}"/>
    <dgm:cxn modelId="{C3AEC627-C887-4C3D-974F-5BD8A4F5CA98}" type="presOf" srcId="{0E7D83C0-1FAE-4853-9425-60C53EC7E1A9}" destId="{832B496B-3839-4BE1-80EA-5DBEA58BB6F2}" srcOrd="0" destOrd="3" presId="urn:microsoft.com/office/officeart/2005/8/layout/bList2"/>
    <dgm:cxn modelId="{35C38F06-F1F9-48FB-B828-4E6A3D8A843E}" srcId="{C8B42C3E-3FB3-411F-8FC9-488C2E9CF48E}" destId="{BD9BD474-64AD-472F-A101-61F40EED31F8}" srcOrd="3" destOrd="0" parTransId="{615DC6E7-2178-43FA-B152-1AB87EE52E24}" sibTransId="{810DDA02-B949-4B2F-B28B-5DBCCB5E5C85}"/>
    <dgm:cxn modelId="{F8D2690E-4A89-4D00-9DD7-731AF87ABB72}" srcId="{BBB56E7E-7E9E-47F5-B73C-46330648F7DC}" destId="{C7A19744-3C81-4504-AE52-CDFC6EB6CD15}" srcOrd="2" destOrd="0" parTransId="{E6D52648-BD0E-45C7-BB9C-3B63FC1AED69}" sibTransId="{9306ACDA-795F-4F3F-B063-E615E594F26B}"/>
    <dgm:cxn modelId="{CB8876E5-D2E7-481C-BD2E-2984B96CD68B}" type="presOf" srcId="{49BC9022-6187-4B68-B652-964D465C4239}" destId="{646FDA5F-1EAF-4C1B-B7EA-BC041339E1A1}" srcOrd="0" destOrd="4" presId="urn:microsoft.com/office/officeart/2005/8/layout/bList2"/>
    <dgm:cxn modelId="{6A21E90C-0243-4A51-A3E4-513EF7559FFC}" type="presOf" srcId="{2A2A6526-AA42-4B00-9D94-C5ECA91A86B1}" destId="{832B496B-3839-4BE1-80EA-5DBEA58BB6F2}" srcOrd="0" destOrd="2" presId="urn:microsoft.com/office/officeart/2005/8/layout/bList2"/>
    <dgm:cxn modelId="{F8C101D0-9D83-408C-B0F3-0B2E0B1522C9}" type="presOf" srcId="{C8B42C3E-3FB3-411F-8FC9-488C2E9CF48E}" destId="{A0637E86-3C47-4BD1-8250-D544F119366F}" srcOrd="0" destOrd="0" presId="urn:microsoft.com/office/officeart/2005/8/layout/bList2"/>
    <dgm:cxn modelId="{11427FC0-5955-4C9B-99BF-D9E92B56F183}" type="presOf" srcId="{06041194-367F-41F3-86D0-1711C519152C}" destId="{646FDA5F-1EAF-4C1B-B7EA-BC041339E1A1}" srcOrd="0" destOrd="0" presId="urn:microsoft.com/office/officeart/2005/8/layout/bList2"/>
    <dgm:cxn modelId="{5D245F5C-6624-41BA-851F-D36D563744E1}" type="presOf" srcId="{5CC04738-DDC8-40B7-9428-CA7D02768EBB}" destId="{832B496B-3839-4BE1-80EA-5DBEA58BB6F2}" srcOrd="0" destOrd="0" presId="urn:microsoft.com/office/officeart/2005/8/layout/bList2"/>
    <dgm:cxn modelId="{2F08B4B8-0DB0-4D1E-A4AD-3B5CD5945BF3}" srcId="{7EC7DDF2-6371-493B-A023-C86B1140F8CA}" destId="{0E7D83C0-1FAE-4853-9425-60C53EC7E1A9}" srcOrd="3" destOrd="0" parTransId="{F49BFC17-98AF-4433-A436-C47392A7672C}" sibTransId="{402615C2-D2BD-45EA-9DAE-4AC36BE719C0}"/>
    <dgm:cxn modelId="{39C1BD9D-3950-4D5D-87C4-7A63AF7FED10}" type="presOf" srcId="{720C1880-302F-4A94-9863-32623F5C08AA}" destId="{646FDA5F-1EAF-4C1B-B7EA-BC041339E1A1}" srcOrd="0" destOrd="1" presId="urn:microsoft.com/office/officeart/2005/8/layout/bList2"/>
    <dgm:cxn modelId="{C7C948CB-5FF8-4869-A3C9-ECB16396642E}" srcId="{C8B42C3E-3FB3-411F-8FC9-488C2E9CF48E}" destId="{720C1880-302F-4A94-9863-32623F5C08AA}" srcOrd="1" destOrd="0" parTransId="{BA44C83E-1723-4294-ABC5-499B70411CE6}" sibTransId="{40DC0E64-DADF-4D98-BCFF-BDAAFEB78C39}"/>
    <dgm:cxn modelId="{AABE7AC2-00D0-4024-8677-987564D7E93D}" srcId="{C7A19744-3C81-4504-AE52-CDFC6EB6CD15}" destId="{F7E964DC-D3C9-4631-9E23-905202C28BA7}" srcOrd="0" destOrd="0" parTransId="{2CD6CEDA-3370-4F5B-A6D4-E127A7D6B352}" sibTransId="{B51273C9-969E-4C04-8981-91195A0EB964}"/>
    <dgm:cxn modelId="{5F8F2C57-A181-4B85-9916-136AB49D4EFF}" type="presOf" srcId="{BBB56E7E-7E9E-47F5-B73C-46330648F7DC}" destId="{F3603707-37AB-43E6-A264-72FBDB8F3146}" srcOrd="0" destOrd="0" presId="urn:microsoft.com/office/officeart/2005/8/layout/bList2"/>
    <dgm:cxn modelId="{74C58D91-9B3F-479C-A231-BD7F0AD27A00}" srcId="{BBB56E7E-7E9E-47F5-B73C-46330648F7DC}" destId="{C8B42C3E-3FB3-411F-8FC9-488C2E9CF48E}" srcOrd="1" destOrd="0" parTransId="{4485AF5D-6A43-4D55-962E-0E5B04554E8E}" sibTransId="{594D96EC-7304-403D-A6A8-24523EEC6C14}"/>
    <dgm:cxn modelId="{5C247DA0-97FF-4817-BD57-788CD409C62F}" type="presOf" srcId="{3FCE07C1-1ECD-4BBA-A89B-BC0ED104CFB5}" destId="{832B496B-3839-4BE1-80EA-5DBEA58BB6F2}" srcOrd="0" destOrd="1" presId="urn:microsoft.com/office/officeart/2005/8/layout/bList2"/>
    <dgm:cxn modelId="{73E499F2-17BD-4568-96C2-E67632504C65}" type="presOf" srcId="{C8B42C3E-3FB3-411F-8FC9-488C2E9CF48E}" destId="{EAE837C1-49F5-4A67-B523-8FB7F4BAAA43}" srcOrd="1" destOrd="0" presId="urn:microsoft.com/office/officeart/2005/8/layout/bList2"/>
    <dgm:cxn modelId="{A878E577-0A5B-4215-8EC9-023370DE3CFF}" srcId="{BBB56E7E-7E9E-47F5-B73C-46330648F7DC}" destId="{7EC7DDF2-6371-493B-A023-C86B1140F8CA}" srcOrd="0" destOrd="0" parTransId="{0ECA24DB-4224-4BC4-B36D-72BD6BBB8C64}" sibTransId="{492B2EA3-1131-44ED-9DC2-6214CA963875}"/>
    <dgm:cxn modelId="{2E4D3037-0858-4E4A-BF74-6FC324F87B52}" type="presOf" srcId="{C7A19744-3C81-4504-AE52-CDFC6EB6CD15}" destId="{16F7BCAB-95E4-4243-8AA4-CFA34BD2EFBC}" srcOrd="1" destOrd="0" presId="urn:microsoft.com/office/officeart/2005/8/layout/bList2"/>
    <dgm:cxn modelId="{27B7FABF-74EB-4DAF-98C2-48586570FE42}" type="presOf" srcId="{492B2EA3-1131-44ED-9DC2-6214CA963875}" destId="{D7FC76F5-412C-4E47-93AB-B98F25680F14}" srcOrd="0" destOrd="0" presId="urn:microsoft.com/office/officeart/2005/8/layout/bList2"/>
    <dgm:cxn modelId="{F4CD7E20-5107-450F-BD27-B81452E04CAB}" type="presOf" srcId="{DB0A4FBD-1470-4B4D-9EE3-135EAFD664D9}" destId="{646FDA5F-1EAF-4C1B-B7EA-BC041339E1A1}" srcOrd="0" destOrd="2" presId="urn:microsoft.com/office/officeart/2005/8/layout/bList2"/>
    <dgm:cxn modelId="{CF0ABA29-3596-4E79-A79D-8876DDD966A6}" type="presOf" srcId="{594D96EC-7304-403D-A6A8-24523EEC6C14}" destId="{FF53CE89-0008-4877-8ED0-16E1556D858B}" srcOrd="0" destOrd="0" presId="urn:microsoft.com/office/officeart/2005/8/layout/bList2"/>
    <dgm:cxn modelId="{C4887D0F-156D-4499-B796-B0839EC811E8}" srcId="{C8B42C3E-3FB3-411F-8FC9-488C2E9CF48E}" destId="{06041194-367F-41F3-86D0-1711C519152C}" srcOrd="0" destOrd="0" parTransId="{9752A335-1E28-48B0-B813-E641111413D4}" sibTransId="{F0856A8D-1EBB-4F96-B541-155436539E01}"/>
    <dgm:cxn modelId="{7183ECD9-3838-41ED-A0A0-F7429A20916E}" srcId="{C8B42C3E-3FB3-411F-8FC9-488C2E9CF48E}" destId="{49BC9022-6187-4B68-B652-964D465C4239}" srcOrd="4" destOrd="0" parTransId="{13BB9FA6-7126-4124-BCDA-7EC944C2D1C9}" sibTransId="{0E98AAC7-B963-4715-A721-87A7E074C792}"/>
    <dgm:cxn modelId="{72B3B218-8834-4BEA-8FC4-7B6AE7DC3A76}" type="presOf" srcId="{C7A19744-3C81-4504-AE52-CDFC6EB6CD15}" destId="{25ED46D8-8E29-40C3-99CB-ED9AC7339854}" srcOrd="0" destOrd="0" presId="urn:microsoft.com/office/officeart/2005/8/layout/bList2"/>
    <dgm:cxn modelId="{78F26C9C-1C9A-4192-8360-CB96FB706968}" type="presOf" srcId="{7EC7DDF2-6371-493B-A023-C86B1140F8CA}" destId="{C4407BBF-7CD3-49B1-AB09-05A29480FE41}" srcOrd="1" destOrd="0" presId="urn:microsoft.com/office/officeart/2005/8/layout/bList2"/>
    <dgm:cxn modelId="{7770B55D-334F-4691-A3B7-8883F0981C7B}" srcId="{7EC7DDF2-6371-493B-A023-C86B1140F8CA}" destId="{2A2A6526-AA42-4B00-9D94-C5ECA91A86B1}" srcOrd="2" destOrd="0" parTransId="{5FF0CBE3-B7C4-4D3B-9721-E2C0174EA753}" sibTransId="{ACDA228E-F520-4953-AAD0-FFE09BA56678}"/>
    <dgm:cxn modelId="{C0218741-EB51-4B48-A769-26E2580B2C6C}" type="presOf" srcId="{F7E964DC-D3C9-4631-9E23-905202C28BA7}" destId="{55A042F1-A568-4586-B8D7-E11C4319E35E}" srcOrd="0" destOrd="0" presId="urn:microsoft.com/office/officeart/2005/8/layout/bList2"/>
    <dgm:cxn modelId="{81FA077E-7942-4932-990B-30044BB31165}" type="presOf" srcId="{BD9BD474-64AD-472F-A101-61F40EED31F8}" destId="{646FDA5F-1EAF-4C1B-B7EA-BC041339E1A1}" srcOrd="0" destOrd="3" presId="urn:microsoft.com/office/officeart/2005/8/layout/bList2"/>
    <dgm:cxn modelId="{F3DCB784-0325-4E03-994C-0DFF3255BEDD}" type="presParOf" srcId="{F3603707-37AB-43E6-A264-72FBDB8F3146}" destId="{005B2370-20CA-4295-99E7-5AE77EEE4272}" srcOrd="0" destOrd="0" presId="urn:microsoft.com/office/officeart/2005/8/layout/bList2"/>
    <dgm:cxn modelId="{3398476D-435F-4E9C-B927-5A672C354573}" type="presParOf" srcId="{005B2370-20CA-4295-99E7-5AE77EEE4272}" destId="{832B496B-3839-4BE1-80EA-5DBEA58BB6F2}" srcOrd="0" destOrd="0" presId="urn:microsoft.com/office/officeart/2005/8/layout/bList2"/>
    <dgm:cxn modelId="{12582F80-975C-41B0-9F8D-CB9046583222}" type="presParOf" srcId="{005B2370-20CA-4295-99E7-5AE77EEE4272}" destId="{9128DB0F-1F8C-44F7-98CB-369ED759E8AA}" srcOrd="1" destOrd="0" presId="urn:microsoft.com/office/officeart/2005/8/layout/bList2"/>
    <dgm:cxn modelId="{665EF874-C947-43ED-8075-3426C2F98A6B}" type="presParOf" srcId="{005B2370-20CA-4295-99E7-5AE77EEE4272}" destId="{C4407BBF-7CD3-49B1-AB09-05A29480FE41}" srcOrd="2" destOrd="0" presId="urn:microsoft.com/office/officeart/2005/8/layout/bList2"/>
    <dgm:cxn modelId="{3629B2A8-C0EA-47D5-B4BF-82CDC1EA0018}" type="presParOf" srcId="{005B2370-20CA-4295-99E7-5AE77EEE4272}" destId="{9FFFAADA-4391-4FE8-879A-A21260CE513D}" srcOrd="3" destOrd="0" presId="urn:microsoft.com/office/officeart/2005/8/layout/bList2"/>
    <dgm:cxn modelId="{8D7B7B16-8FBB-4A98-B7B1-28654A3892F6}" type="presParOf" srcId="{F3603707-37AB-43E6-A264-72FBDB8F3146}" destId="{D7FC76F5-412C-4E47-93AB-B98F25680F14}" srcOrd="1" destOrd="0" presId="urn:microsoft.com/office/officeart/2005/8/layout/bList2"/>
    <dgm:cxn modelId="{B3AC038D-D123-4907-B701-FBBF564592BE}" type="presParOf" srcId="{F3603707-37AB-43E6-A264-72FBDB8F3146}" destId="{F0531D6C-56EE-4A0A-B05D-63FFAB402C80}" srcOrd="2" destOrd="0" presId="urn:microsoft.com/office/officeart/2005/8/layout/bList2"/>
    <dgm:cxn modelId="{BF243D1B-D2D1-41A0-9FBE-1B3A64F86025}" type="presParOf" srcId="{F0531D6C-56EE-4A0A-B05D-63FFAB402C80}" destId="{646FDA5F-1EAF-4C1B-B7EA-BC041339E1A1}" srcOrd="0" destOrd="0" presId="urn:microsoft.com/office/officeart/2005/8/layout/bList2"/>
    <dgm:cxn modelId="{FBD7FC4D-CC51-4F7D-AC9C-96A22F6050F2}" type="presParOf" srcId="{F0531D6C-56EE-4A0A-B05D-63FFAB402C80}" destId="{A0637E86-3C47-4BD1-8250-D544F119366F}" srcOrd="1" destOrd="0" presId="urn:microsoft.com/office/officeart/2005/8/layout/bList2"/>
    <dgm:cxn modelId="{A5B8D498-B6A2-42F6-AC0F-D2B8DD43E04D}" type="presParOf" srcId="{F0531D6C-56EE-4A0A-B05D-63FFAB402C80}" destId="{EAE837C1-49F5-4A67-B523-8FB7F4BAAA43}" srcOrd="2" destOrd="0" presId="urn:microsoft.com/office/officeart/2005/8/layout/bList2"/>
    <dgm:cxn modelId="{1BDF393C-F3F2-4DB9-9595-153FE4FE303A}" type="presParOf" srcId="{F0531D6C-56EE-4A0A-B05D-63FFAB402C80}" destId="{FC51A0AF-124C-4985-8D55-9117D4249A5E}" srcOrd="3" destOrd="0" presId="urn:microsoft.com/office/officeart/2005/8/layout/bList2"/>
    <dgm:cxn modelId="{7684FE13-E883-48E7-BC5B-936BA6D2E8EF}" type="presParOf" srcId="{F3603707-37AB-43E6-A264-72FBDB8F3146}" destId="{FF53CE89-0008-4877-8ED0-16E1556D858B}" srcOrd="3" destOrd="0" presId="urn:microsoft.com/office/officeart/2005/8/layout/bList2"/>
    <dgm:cxn modelId="{466480BA-6274-4F9A-9C1E-B219BBC567C1}" type="presParOf" srcId="{F3603707-37AB-43E6-A264-72FBDB8F3146}" destId="{D4E0F129-3DCF-4F05-B3C4-6CB1475FBE94}" srcOrd="4" destOrd="0" presId="urn:microsoft.com/office/officeart/2005/8/layout/bList2"/>
    <dgm:cxn modelId="{7245F657-0FBC-4F16-9260-B0AC59466C8C}" type="presParOf" srcId="{D4E0F129-3DCF-4F05-B3C4-6CB1475FBE94}" destId="{55A042F1-A568-4586-B8D7-E11C4319E35E}" srcOrd="0" destOrd="0" presId="urn:microsoft.com/office/officeart/2005/8/layout/bList2"/>
    <dgm:cxn modelId="{A7A7D123-4B35-4BEE-B6D3-DA0D5ADC7148}" type="presParOf" srcId="{D4E0F129-3DCF-4F05-B3C4-6CB1475FBE94}" destId="{25ED46D8-8E29-40C3-99CB-ED9AC7339854}" srcOrd="1" destOrd="0" presId="urn:microsoft.com/office/officeart/2005/8/layout/bList2"/>
    <dgm:cxn modelId="{FBD9E016-78C2-4E0C-B088-E350D9297E42}" type="presParOf" srcId="{D4E0F129-3DCF-4F05-B3C4-6CB1475FBE94}" destId="{16F7BCAB-95E4-4243-8AA4-CFA34BD2EFBC}" srcOrd="2" destOrd="0" presId="urn:microsoft.com/office/officeart/2005/8/layout/bList2"/>
    <dgm:cxn modelId="{1B4CB0C7-45FF-4DD1-B2FF-64EB94CD0507}" type="presParOf" srcId="{D4E0F129-3DCF-4F05-B3C4-6CB1475FBE94}" destId="{F63BDBFF-4F2F-4990-BE93-A3EA6EB7BFF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39BA3-A2B0-45C4-AE5C-9113630D224D}">
      <dsp:nvSpPr>
        <dsp:cNvPr id="0" name=""/>
        <dsp:cNvSpPr/>
      </dsp:nvSpPr>
      <dsp:spPr>
        <a:xfrm>
          <a:off x="1800" y="88980"/>
          <a:ext cx="175519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OpenGL</a:t>
          </a:r>
          <a:endParaRPr lang="fr-FR" sz="1600" kern="1200" dirty="0"/>
        </a:p>
      </dsp:txBody>
      <dsp:txXfrm>
        <a:off x="1800" y="88980"/>
        <a:ext cx="1755195" cy="460800"/>
      </dsp:txXfrm>
    </dsp:sp>
    <dsp:sp modelId="{ED214EE4-7ABD-4C51-89F9-35AC07E7E713}">
      <dsp:nvSpPr>
        <dsp:cNvPr id="0" name=""/>
        <dsp:cNvSpPr/>
      </dsp:nvSpPr>
      <dsp:spPr>
        <a:xfrm>
          <a:off x="1800" y="549780"/>
          <a:ext cx="1755195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Utilisation de la dernière version OpenGL 4.2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Optimiser au mieux le rendu OpenGL </a:t>
          </a:r>
          <a:endParaRPr lang="fr-FR" sz="1600" kern="1200" dirty="0"/>
        </a:p>
      </dsp:txBody>
      <dsp:txXfrm>
        <a:off x="1800" y="549780"/>
        <a:ext cx="1755195" cy="1625040"/>
      </dsp:txXfrm>
    </dsp:sp>
    <dsp:sp modelId="{E964E57E-4BAF-46B3-A039-32B8DD20BBA6}">
      <dsp:nvSpPr>
        <dsp:cNvPr id="0" name=""/>
        <dsp:cNvSpPr/>
      </dsp:nvSpPr>
      <dsp:spPr>
        <a:xfrm>
          <a:off x="2002722" y="88980"/>
          <a:ext cx="175519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OpenCL</a:t>
          </a:r>
          <a:endParaRPr lang="fr-FR" sz="1600" kern="1200" dirty="0"/>
        </a:p>
      </dsp:txBody>
      <dsp:txXfrm>
        <a:off x="2002722" y="88980"/>
        <a:ext cx="1755195" cy="460800"/>
      </dsp:txXfrm>
    </dsp:sp>
    <dsp:sp modelId="{17C333A5-614D-422F-9182-ADABDB97353B}">
      <dsp:nvSpPr>
        <dsp:cNvPr id="0" name=""/>
        <dsp:cNvSpPr/>
      </dsp:nvSpPr>
      <dsp:spPr>
        <a:xfrm>
          <a:off x="2002722" y="549780"/>
          <a:ext cx="1755195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Utiliser </a:t>
          </a:r>
          <a:r>
            <a:rPr lang="fr-FR" sz="1600" kern="1200" dirty="0" err="1" smtClean="0"/>
            <a:t>OpenCL</a:t>
          </a:r>
          <a:r>
            <a:rPr lang="fr-FR" sz="1600" kern="1200" dirty="0" smtClean="0"/>
            <a:t> pour du prétraitement de la scène sur GPU</a:t>
          </a:r>
          <a:endParaRPr lang="fr-FR" sz="1600" kern="1200" dirty="0"/>
        </a:p>
      </dsp:txBody>
      <dsp:txXfrm>
        <a:off x="2002722" y="549780"/>
        <a:ext cx="1755195" cy="1625040"/>
      </dsp:txXfrm>
    </dsp:sp>
    <dsp:sp modelId="{8E540543-21B1-4F58-B179-48B833D9E29E}">
      <dsp:nvSpPr>
        <dsp:cNvPr id="0" name=""/>
        <dsp:cNvSpPr/>
      </dsp:nvSpPr>
      <dsp:spPr>
        <a:xfrm>
          <a:off x="4003644" y="88980"/>
          <a:ext cx="175519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APU</a:t>
          </a:r>
          <a:endParaRPr lang="fr-FR" sz="1600" kern="1200" dirty="0"/>
        </a:p>
      </dsp:txBody>
      <dsp:txXfrm>
        <a:off x="4003644" y="88980"/>
        <a:ext cx="1755195" cy="460800"/>
      </dsp:txXfrm>
    </dsp:sp>
    <dsp:sp modelId="{BA6673F1-FCC7-49DF-8A71-11DED64B9D90}">
      <dsp:nvSpPr>
        <dsp:cNvPr id="0" name=""/>
        <dsp:cNvSpPr/>
      </dsp:nvSpPr>
      <dsp:spPr>
        <a:xfrm>
          <a:off x="4003644" y="549780"/>
          <a:ext cx="1755195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Tester le moteur 3D sur une architecture APU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Comparer les performances</a:t>
          </a:r>
          <a:endParaRPr lang="fr-FR" sz="1600" kern="1200" dirty="0"/>
        </a:p>
      </dsp:txBody>
      <dsp:txXfrm>
        <a:off x="4003644" y="549780"/>
        <a:ext cx="1755195" cy="1625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83043-8F80-4BA9-B2A7-7AB3766F2186}">
      <dsp:nvSpPr>
        <dsp:cNvPr id="0" name=""/>
        <dsp:cNvSpPr/>
      </dsp:nvSpPr>
      <dsp:spPr>
        <a:xfrm>
          <a:off x="2701" y="3636049"/>
          <a:ext cx="7339413" cy="1115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err="1" smtClean="0"/>
            <a:t>Renderer</a:t>
          </a:r>
          <a:endParaRPr lang="fr-FR" sz="4800" kern="1200" dirty="0"/>
        </a:p>
      </dsp:txBody>
      <dsp:txXfrm>
        <a:off x="35359" y="3668707"/>
        <a:ext cx="7274097" cy="1049718"/>
      </dsp:txXfrm>
    </dsp:sp>
    <dsp:sp modelId="{4E3A672C-94E0-4C48-BE21-8ECBCB24A90F}">
      <dsp:nvSpPr>
        <dsp:cNvPr id="0" name=""/>
        <dsp:cNvSpPr/>
      </dsp:nvSpPr>
      <dsp:spPr>
        <a:xfrm>
          <a:off x="9865" y="2424514"/>
          <a:ext cx="5115504" cy="11150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err="1" smtClean="0"/>
            <a:t>Scene</a:t>
          </a:r>
          <a:endParaRPr lang="fr-FR" sz="2900" kern="1200" dirty="0"/>
        </a:p>
      </dsp:txBody>
      <dsp:txXfrm>
        <a:off x="42523" y="2457172"/>
        <a:ext cx="5050188" cy="1049718"/>
      </dsp:txXfrm>
    </dsp:sp>
    <dsp:sp modelId="{7CA6A917-DA6B-40A0-93A6-098C3D7AA1A9}">
      <dsp:nvSpPr>
        <dsp:cNvPr id="0" name=""/>
        <dsp:cNvSpPr/>
      </dsp:nvSpPr>
      <dsp:spPr>
        <a:xfrm>
          <a:off x="9865" y="1212979"/>
          <a:ext cx="3381209" cy="11150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Node</a:t>
          </a:r>
          <a:endParaRPr lang="fr-FR" sz="1500" kern="1200" dirty="0"/>
        </a:p>
      </dsp:txBody>
      <dsp:txXfrm>
        <a:off x="42523" y="1245637"/>
        <a:ext cx="3315893" cy="1049718"/>
      </dsp:txXfrm>
    </dsp:sp>
    <dsp:sp modelId="{5490E7E4-BD2F-4105-9FC6-F48A0E7DF197}">
      <dsp:nvSpPr>
        <dsp:cNvPr id="0" name=""/>
        <dsp:cNvSpPr/>
      </dsp:nvSpPr>
      <dsp:spPr>
        <a:xfrm>
          <a:off x="9865" y="1444"/>
          <a:ext cx="832195" cy="11150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Light</a:t>
          </a:r>
          <a:endParaRPr lang="fr-FR" sz="1500" kern="1200" dirty="0"/>
        </a:p>
      </dsp:txBody>
      <dsp:txXfrm>
        <a:off x="34239" y="25818"/>
        <a:ext cx="783447" cy="1066286"/>
      </dsp:txXfrm>
    </dsp:sp>
    <dsp:sp modelId="{FB0E629B-B86D-4A91-B14C-05BA1C84CEB7}">
      <dsp:nvSpPr>
        <dsp:cNvPr id="0" name=""/>
        <dsp:cNvSpPr/>
      </dsp:nvSpPr>
      <dsp:spPr>
        <a:xfrm>
          <a:off x="859536" y="1444"/>
          <a:ext cx="832195" cy="11150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0" kern="1200" dirty="0" smtClean="0"/>
            <a:t>Camera</a:t>
          </a:r>
          <a:endParaRPr lang="fr-FR" sz="1500" b="0" kern="1200" dirty="0"/>
        </a:p>
      </dsp:txBody>
      <dsp:txXfrm>
        <a:off x="883910" y="25818"/>
        <a:ext cx="783447" cy="1066286"/>
      </dsp:txXfrm>
    </dsp:sp>
    <dsp:sp modelId="{03D16847-65A8-45F1-A4C8-61D5EE227C72}">
      <dsp:nvSpPr>
        <dsp:cNvPr id="0" name=""/>
        <dsp:cNvSpPr/>
      </dsp:nvSpPr>
      <dsp:spPr>
        <a:xfrm>
          <a:off x="1709207" y="1444"/>
          <a:ext cx="832195" cy="11150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Mesh</a:t>
          </a:r>
          <a:endParaRPr lang="fr-FR" sz="1500" kern="1200" dirty="0"/>
        </a:p>
      </dsp:txBody>
      <dsp:txXfrm>
        <a:off x="1733581" y="25818"/>
        <a:ext cx="783447" cy="1066286"/>
      </dsp:txXfrm>
    </dsp:sp>
    <dsp:sp modelId="{2A540A21-2671-4BBB-A714-21ADDD19403E}">
      <dsp:nvSpPr>
        <dsp:cNvPr id="0" name=""/>
        <dsp:cNvSpPr/>
      </dsp:nvSpPr>
      <dsp:spPr>
        <a:xfrm>
          <a:off x="2558879" y="1444"/>
          <a:ext cx="832195" cy="11150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Skeleton</a:t>
          </a:r>
          <a:endParaRPr lang="fr-FR" sz="1500" kern="1200" dirty="0"/>
        </a:p>
      </dsp:txBody>
      <dsp:txXfrm>
        <a:off x="2583253" y="25818"/>
        <a:ext cx="783447" cy="1066286"/>
      </dsp:txXfrm>
    </dsp:sp>
    <dsp:sp modelId="{8FB1BF25-3974-42AB-A53E-3AD1B9173A95}">
      <dsp:nvSpPr>
        <dsp:cNvPr id="0" name=""/>
        <dsp:cNvSpPr/>
      </dsp:nvSpPr>
      <dsp:spPr>
        <a:xfrm>
          <a:off x="3426026" y="1212979"/>
          <a:ext cx="832195" cy="11150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Program</a:t>
          </a:r>
          <a:endParaRPr lang="fr-FR" sz="1500" kern="1200" dirty="0"/>
        </a:p>
      </dsp:txBody>
      <dsp:txXfrm>
        <a:off x="3450400" y="1237353"/>
        <a:ext cx="783447" cy="1066286"/>
      </dsp:txXfrm>
    </dsp:sp>
    <dsp:sp modelId="{9A75F524-6834-4DB1-89A3-BF417F6DFBA1}">
      <dsp:nvSpPr>
        <dsp:cNvPr id="0" name=""/>
        <dsp:cNvSpPr/>
      </dsp:nvSpPr>
      <dsp:spPr>
        <a:xfrm>
          <a:off x="4293174" y="1212979"/>
          <a:ext cx="832195" cy="11150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Octree</a:t>
          </a:r>
          <a:endParaRPr lang="fr-FR" sz="1500" kern="1200" dirty="0"/>
        </a:p>
      </dsp:txBody>
      <dsp:txXfrm>
        <a:off x="4317548" y="1237353"/>
        <a:ext cx="783447" cy="1066286"/>
      </dsp:txXfrm>
    </dsp:sp>
    <dsp:sp modelId="{D15B90A4-B49C-48C2-B77F-D7F6A2240F2E}">
      <dsp:nvSpPr>
        <dsp:cNvPr id="0" name=""/>
        <dsp:cNvSpPr/>
      </dsp:nvSpPr>
      <dsp:spPr>
        <a:xfrm flipH="1">
          <a:off x="5205139" y="2414558"/>
          <a:ext cx="2139676" cy="11150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Frame buffer</a:t>
          </a:r>
          <a:endParaRPr lang="fr-FR" sz="2900" kern="1200" dirty="0"/>
        </a:p>
      </dsp:txBody>
      <dsp:txXfrm>
        <a:off x="5237797" y="2447216"/>
        <a:ext cx="2074360" cy="1049718"/>
      </dsp:txXfrm>
    </dsp:sp>
    <dsp:sp modelId="{3636892B-2F46-49C0-8908-C58AA3E8B03A}">
      <dsp:nvSpPr>
        <dsp:cNvPr id="0" name=""/>
        <dsp:cNvSpPr/>
      </dsp:nvSpPr>
      <dsp:spPr>
        <a:xfrm>
          <a:off x="5415441" y="1212979"/>
          <a:ext cx="832195" cy="11150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Texture</a:t>
          </a:r>
          <a:endParaRPr lang="fr-FR" sz="1500" kern="1200" dirty="0"/>
        </a:p>
      </dsp:txBody>
      <dsp:txXfrm>
        <a:off x="5439815" y="1237353"/>
        <a:ext cx="783447" cy="1066286"/>
      </dsp:txXfrm>
    </dsp:sp>
    <dsp:sp modelId="{47DBF68D-3404-4F27-BD20-CE08D7758BB3}">
      <dsp:nvSpPr>
        <dsp:cNvPr id="0" name=""/>
        <dsp:cNvSpPr/>
      </dsp:nvSpPr>
      <dsp:spPr>
        <a:xfrm>
          <a:off x="6282588" y="1212979"/>
          <a:ext cx="832195" cy="11150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Render</a:t>
          </a:r>
          <a:r>
            <a:rPr lang="fr-FR" sz="1500" kern="1200" dirty="0" smtClean="0"/>
            <a:t> buffer</a:t>
          </a:r>
          <a:endParaRPr lang="fr-FR" sz="1500" kern="1200" dirty="0"/>
        </a:p>
      </dsp:txBody>
      <dsp:txXfrm>
        <a:off x="6306962" y="1237353"/>
        <a:ext cx="783447" cy="10662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2A372-CE67-4969-ABD1-E50324F6B5C2}">
      <dsp:nvSpPr>
        <dsp:cNvPr id="0" name=""/>
        <dsp:cNvSpPr/>
      </dsp:nvSpPr>
      <dsp:spPr>
        <a:xfrm>
          <a:off x="3672408" y="740792"/>
          <a:ext cx="3043050" cy="264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033"/>
              </a:lnTo>
              <a:lnTo>
                <a:pt x="3043050" y="132033"/>
              </a:lnTo>
              <a:lnTo>
                <a:pt x="3043050" y="26406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09B8C-C344-46A2-B84F-66FC8F79D434}">
      <dsp:nvSpPr>
        <dsp:cNvPr id="0" name=""/>
        <dsp:cNvSpPr/>
      </dsp:nvSpPr>
      <dsp:spPr>
        <a:xfrm>
          <a:off x="3672408" y="740792"/>
          <a:ext cx="1521525" cy="264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033"/>
              </a:lnTo>
              <a:lnTo>
                <a:pt x="1521525" y="132033"/>
              </a:lnTo>
              <a:lnTo>
                <a:pt x="1521525" y="26406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57E29-1F99-443F-998A-43F396ACC8DF}">
      <dsp:nvSpPr>
        <dsp:cNvPr id="0" name=""/>
        <dsp:cNvSpPr/>
      </dsp:nvSpPr>
      <dsp:spPr>
        <a:xfrm>
          <a:off x="3626688" y="740792"/>
          <a:ext cx="91440" cy="264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06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45895-F427-4A82-BA42-768910145FF8}">
      <dsp:nvSpPr>
        <dsp:cNvPr id="0" name=""/>
        <dsp:cNvSpPr/>
      </dsp:nvSpPr>
      <dsp:spPr>
        <a:xfrm>
          <a:off x="1647898" y="1633588"/>
          <a:ext cx="188618" cy="1471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1227"/>
              </a:lnTo>
              <a:lnTo>
                <a:pt x="188618" y="147122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B0DA3-3015-4B55-BECE-2F9360A57490}">
      <dsp:nvSpPr>
        <dsp:cNvPr id="0" name=""/>
        <dsp:cNvSpPr/>
      </dsp:nvSpPr>
      <dsp:spPr>
        <a:xfrm>
          <a:off x="1647898" y="1633588"/>
          <a:ext cx="188618" cy="578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431"/>
              </a:lnTo>
              <a:lnTo>
                <a:pt x="188618" y="5784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3CB75-6313-4323-B37A-4C1958AAEBD0}">
      <dsp:nvSpPr>
        <dsp:cNvPr id="0" name=""/>
        <dsp:cNvSpPr/>
      </dsp:nvSpPr>
      <dsp:spPr>
        <a:xfrm>
          <a:off x="2150882" y="740792"/>
          <a:ext cx="1521525" cy="264066"/>
        </a:xfrm>
        <a:custGeom>
          <a:avLst/>
          <a:gdLst/>
          <a:ahLst/>
          <a:cxnLst/>
          <a:rect l="0" t="0" r="0" b="0"/>
          <a:pathLst>
            <a:path>
              <a:moveTo>
                <a:pt x="1521525" y="0"/>
              </a:moveTo>
              <a:lnTo>
                <a:pt x="1521525" y="132033"/>
              </a:lnTo>
              <a:lnTo>
                <a:pt x="0" y="132033"/>
              </a:lnTo>
              <a:lnTo>
                <a:pt x="0" y="26406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6C066-ED3A-46A1-9B83-4A1C172C3D7B}">
      <dsp:nvSpPr>
        <dsp:cNvPr id="0" name=""/>
        <dsp:cNvSpPr/>
      </dsp:nvSpPr>
      <dsp:spPr>
        <a:xfrm>
          <a:off x="126373" y="1633588"/>
          <a:ext cx="188618" cy="2364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4022"/>
              </a:lnTo>
              <a:lnTo>
                <a:pt x="188618" y="236402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E1834-6914-414A-AA46-260DA39A73A9}">
      <dsp:nvSpPr>
        <dsp:cNvPr id="0" name=""/>
        <dsp:cNvSpPr/>
      </dsp:nvSpPr>
      <dsp:spPr>
        <a:xfrm>
          <a:off x="126373" y="1633588"/>
          <a:ext cx="188618" cy="1471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1227"/>
              </a:lnTo>
              <a:lnTo>
                <a:pt x="188618" y="147122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F0BBA-66E5-4CBA-9586-1D4E7EBCA7A7}">
      <dsp:nvSpPr>
        <dsp:cNvPr id="0" name=""/>
        <dsp:cNvSpPr/>
      </dsp:nvSpPr>
      <dsp:spPr>
        <a:xfrm>
          <a:off x="126373" y="1633588"/>
          <a:ext cx="188618" cy="578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431"/>
              </a:lnTo>
              <a:lnTo>
                <a:pt x="188618" y="5784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AB66D-A414-4FCD-85AF-74635E50E68B}">
      <dsp:nvSpPr>
        <dsp:cNvPr id="0" name=""/>
        <dsp:cNvSpPr/>
      </dsp:nvSpPr>
      <dsp:spPr>
        <a:xfrm>
          <a:off x="629357" y="740792"/>
          <a:ext cx="3043050" cy="264066"/>
        </a:xfrm>
        <a:custGeom>
          <a:avLst/>
          <a:gdLst/>
          <a:ahLst/>
          <a:cxnLst/>
          <a:rect l="0" t="0" r="0" b="0"/>
          <a:pathLst>
            <a:path>
              <a:moveTo>
                <a:pt x="3043050" y="0"/>
              </a:moveTo>
              <a:lnTo>
                <a:pt x="3043050" y="132033"/>
              </a:lnTo>
              <a:lnTo>
                <a:pt x="0" y="132033"/>
              </a:lnTo>
              <a:lnTo>
                <a:pt x="0" y="26406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C3B52-43A5-4147-9BAD-E0968225D933}">
      <dsp:nvSpPr>
        <dsp:cNvPr id="0" name=""/>
        <dsp:cNvSpPr/>
      </dsp:nvSpPr>
      <dsp:spPr>
        <a:xfrm>
          <a:off x="3043678" y="112063"/>
          <a:ext cx="1257459" cy="628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err="1" smtClean="0"/>
            <a:t>gle</a:t>
          </a:r>
          <a:r>
            <a:rPr lang="fr-FR" sz="1000" b="0" kern="1200" dirty="0" smtClean="0"/>
            <a:t>::</a:t>
          </a:r>
          <a:r>
            <a:rPr lang="fr-FR" sz="1000" b="0" kern="1200" dirty="0" err="1" smtClean="0"/>
            <a:t>Scene</a:t>
          </a:r>
          <a:r>
            <a:rPr lang="fr-FR" sz="1000" b="0" kern="1200" dirty="0" smtClean="0"/>
            <a:t>::Node</a:t>
          </a:r>
          <a:endParaRPr lang="fr-FR" sz="1000" b="0" kern="1200" dirty="0"/>
        </a:p>
      </dsp:txBody>
      <dsp:txXfrm>
        <a:off x="3043678" y="112063"/>
        <a:ext cx="1257459" cy="628729"/>
      </dsp:txXfrm>
    </dsp:sp>
    <dsp:sp modelId="{DD121408-AD77-44B0-BB24-2309CDE7457E}">
      <dsp:nvSpPr>
        <dsp:cNvPr id="0" name=""/>
        <dsp:cNvSpPr/>
      </dsp:nvSpPr>
      <dsp:spPr>
        <a:xfrm>
          <a:off x="627" y="1004859"/>
          <a:ext cx="1257459" cy="6287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err="1" smtClean="0"/>
            <a:t>gle</a:t>
          </a:r>
          <a:r>
            <a:rPr lang="fr-FR" sz="1000" b="0" kern="1200" dirty="0" smtClean="0"/>
            <a:t>::Light</a:t>
          </a:r>
          <a:endParaRPr lang="fr-FR" sz="1000" b="0" kern="1200" dirty="0"/>
        </a:p>
      </dsp:txBody>
      <dsp:txXfrm>
        <a:off x="627" y="1004859"/>
        <a:ext cx="1257459" cy="628729"/>
      </dsp:txXfrm>
    </dsp:sp>
    <dsp:sp modelId="{4300D611-7992-40C3-A18C-CC148CD399D5}">
      <dsp:nvSpPr>
        <dsp:cNvPr id="0" name=""/>
        <dsp:cNvSpPr/>
      </dsp:nvSpPr>
      <dsp:spPr>
        <a:xfrm>
          <a:off x="314992" y="1897655"/>
          <a:ext cx="1257459" cy="6287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err="1" smtClean="0"/>
            <a:t>gle</a:t>
          </a:r>
          <a:r>
            <a:rPr lang="fr-FR" sz="1000" b="0" kern="1200" dirty="0" smtClean="0"/>
            <a:t>::</a:t>
          </a:r>
          <a:r>
            <a:rPr lang="fr-FR" sz="1000" b="0" kern="1200" dirty="0" err="1" smtClean="0"/>
            <a:t>PointLight</a:t>
          </a:r>
          <a:endParaRPr lang="fr-FR" sz="1000" b="0" kern="1200" dirty="0"/>
        </a:p>
      </dsp:txBody>
      <dsp:txXfrm>
        <a:off x="314992" y="1897655"/>
        <a:ext cx="1257459" cy="628729"/>
      </dsp:txXfrm>
    </dsp:sp>
    <dsp:sp modelId="{6E899DF7-A2F9-4807-9161-425EC2743E51}">
      <dsp:nvSpPr>
        <dsp:cNvPr id="0" name=""/>
        <dsp:cNvSpPr/>
      </dsp:nvSpPr>
      <dsp:spPr>
        <a:xfrm>
          <a:off x="314992" y="2790451"/>
          <a:ext cx="1257459" cy="6287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err="1" smtClean="0"/>
            <a:t>gle</a:t>
          </a:r>
          <a:r>
            <a:rPr lang="fr-FR" sz="1000" b="0" kern="1200" dirty="0" smtClean="0"/>
            <a:t>::</a:t>
          </a:r>
          <a:r>
            <a:rPr lang="fr-FR" sz="1000" b="0" kern="1200" dirty="0" err="1" smtClean="0"/>
            <a:t>SpotLight</a:t>
          </a:r>
          <a:endParaRPr lang="fr-FR" sz="1000" b="0" kern="1200" dirty="0"/>
        </a:p>
      </dsp:txBody>
      <dsp:txXfrm>
        <a:off x="314992" y="2790451"/>
        <a:ext cx="1257459" cy="628729"/>
      </dsp:txXfrm>
    </dsp:sp>
    <dsp:sp modelId="{2D57DFE4-F92A-442B-9B1A-97898EA99FA4}">
      <dsp:nvSpPr>
        <dsp:cNvPr id="0" name=""/>
        <dsp:cNvSpPr/>
      </dsp:nvSpPr>
      <dsp:spPr>
        <a:xfrm>
          <a:off x="314992" y="3683247"/>
          <a:ext cx="1257459" cy="6287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err="1" smtClean="0"/>
            <a:t>gle</a:t>
          </a:r>
          <a:r>
            <a:rPr lang="fr-FR" sz="1000" b="0" kern="1200" dirty="0" smtClean="0"/>
            <a:t>::</a:t>
          </a:r>
          <a:r>
            <a:rPr lang="fr-FR" sz="1000" b="0" kern="1200" dirty="0" err="1" smtClean="0"/>
            <a:t>DirectionalLight</a:t>
          </a:r>
          <a:endParaRPr lang="fr-FR" sz="1000" b="0" kern="1200" dirty="0"/>
        </a:p>
      </dsp:txBody>
      <dsp:txXfrm>
        <a:off x="314992" y="3683247"/>
        <a:ext cx="1257459" cy="628729"/>
      </dsp:txXfrm>
    </dsp:sp>
    <dsp:sp modelId="{C9376A44-6040-4DEE-9AB7-C9D129C578E1}">
      <dsp:nvSpPr>
        <dsp:cNvPr id="0" name=""/>
        <dsp:cNvSpPr/>
      </dsp:nvSpPr>
      <dsp:spPr>
        <a:xfrm>
          <a:off x="1522153" y="1004859"/>
          <a:ext cx="1257459" cy="6287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err="1" smtClean="0"/>
            <a:t>gle</a:t>
          </a:r>
          <a:r>
            <a:rPr lang="fr-FR" sz="1000" b="0" kern="1200" dirty="0" smtClean="0"/>
            <a:t>::Camera</a:t>
          </a:r>
          <a:endParaRPr lang="fr-FR" sz="1000" b="0" kern="1200" dirty="0"/>
        </a:p>
      </dsp:txBody>
      <dsp:txXfrm>
        <a:off x="1522153" y="1004859"/>
        <a:ext cx="1257459" cy="628729"/>
      </dsp:txXfrm>
    </dsp:sp>
    <dsp:sp modelId="{639FCF94-6510-456D-84F0-DC856B6B680C}">
      <dsp:nvSpPr>
        <dsp:cNvPr id="0" name=""/>
        <dsp:cNvSpPr/>
      </dsp:nvSpPr>
      <dsp:spPr>
        <a:xfrm>
          <a:off x="1836517" y="1897655"/>
          <a:ext cx="1406216" cy="6287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err="1" smtClean="0"/>
            <a:t>gle</a:t>
          </a:r>
          <a:r>
            <a:rPr lang="fr-FR" sz="1000" b="0" kern="1200" dirty="0" smtClean="0"/>
            <a:t>::</a:t>
          </a:r>
          <a:r>
            <a:rPr lang="fr-FR" sz="1000" b="0" kern="1200" dirty="0" err="1" smtClean="0"/>
            <a:t>PerspectiveCamera</a:t>
          </a:r>
          <a:endParaRPr lang="fr-FR" sz="1000" b="0" kern="1200" dirty="0"/>
        </a:p>
      </dsp:txBody>
      <dsp:txXfrm>
        <a:off x="1836517" y="1897655"/>
        <a:ext cx="1406216" cy="628729"/>
      </dsp:txXfrm>
    </dsp:sp>
    <dsp:sp modelId="{6F267179-E265-412A-AF7A-0271245DF971}">
      <dsp:nvSpPr>
        <dsp:cNvPr id="0" name=""/>
        <dsp:cNvSpPr/>
      </dsp:nvSpPr>
      <dsp:spPr>
        <a:xfrm>
          <a:off x="1836517" y="2790451"/>
          <a:ext cx="1406216" cy="6287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err="1" smtClean="0"/>
            <a:t>gle</a:t>
          </a:r>
          <a:r>
            <a:rPr lang="fr-FR" sz="1000" b="0" kern="1200" dirty="0" smtClean="0"/>
            <a:t>::</a:t>
          </a:r>
          <a:r>
            <a:rPr lang="fr-FR" sz="1000" b="0" kern="1200" dirty="0" err="1" smtClean="0"/>
            <a:t>OrthographicCamera</a:t>
          </a:r>
          <a:endParaRPr lang="fr-FR" sz="1000" b="0" kern="1200" dirty="0"/>
        </a:p>
      </dsp:txBody>
      <dsp:txXfrm>
        <a:off x="1836517" y="2790451"/>
        <a:ext cx="1406216" cy="628729"/>
      </dsp:txXfrm>
    </dsp:sp>
    <dsp:sp modelId="{C8412DF8-AB1D-4B62-90F9-0E7D4036F535}">
      <dsp:nvSpPr>
        <dsp:cNvPr id="0" name=""/>
        <dsp:cNvSpPr/>
      </dsp:nvSpPr>
      <dsp:spPr>
        <a:xfrm>
          <a:off x="3043678" y="1004859"/>
          <a:ext cx="1257459" cy="6287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err="1" smtClean="0"/>
            <a:t>gle</a:t>
          </a:r>
          <a:r>
            <a:rPr lang="fr-FR" sz="1000" b="0" kern="1200" dirty="0" smtClean="0"/>
            <a:t>::</a:t>
          </a:r>
          <a:r>
            <a:rPr lang="fr-FR" sz="1000" b="0" kern="1200" dirty="0" err="1" smtClean="0"/>
            <a:t>Mesh</a:t>
          </a:r>
          <a:endParaRPr lang="fr-FR" sz="1000" b="0" kern="1200" dirty="0"/>
        </a:p>
      </dsp:txBody>
      <dsp:txXfrm>
        <a:off x="3043678" y="1004859"/>
        <a:ext cx="1257459" cy="628729"/>
      </dsp:txXfrm>
    </dsp:sp>
    <dsp:sp modelId="{AC9FD02C-41CD-4553-B12F-C586819D2E2A}">
      <dsp:nvSpPr>
        <dsp:cNvPr id="0" name=""/>
        <dsp:cNvSpPr/>
      </dsp:nvSpPr>
      <dsp:spPr>
        <a:xfrm>
          <a:off x="4565203" y="1004859"/>
          <a:ext cx="1257459" cy="6287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err="1" smtClean="0"/>
            <a:t>gle</a:t>
          </a:r>
          <a:r>
            <a:rPr lang="fr-FR" sz="1000" b="0" kern="1200" dirty="0" smtClean="0"/>
            <a:t>::</a:t>
          </a:r>
          <a:r>
            <a:rPr lang="fr-FR" sz="1000" b="0" kern="1200" dirty="0" err="1" smtClean="0"/>
            <a:t>Bone</a:t>
          </a:r>
          <a:endParaRPr lang="fr-FR" sz="1000" b="0" kern="1200" dirty="0"/>
        </a:p>
      </dsp:txBody>
      <dsp:txXfrm>
        <a:off x="4565203" y="1004859"/>
        <a:ext cx="1257459" cy="628729"/>
      </dsp:txXfrm>
    </dsp:sp>
    <dsp:sp modelId="{776B13F8-7CF0-44CD-AD54-720AF68364A3}">
      <dsp:nvSpPr>
        <dsp:cNvPr id="0" name=""/>
        <dsp:cNvSpPr/>
      </dsp:nvSpPr>
      <dsp:spPr>
        <a:xfrm>
          <a:off x="6086729" y="1004859"/>
          <a:ext cx="1257459" cy="6287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err="1" smtClean="0"/>
            <a:t>gle</a:t>
          </a:r>
          <a:r>
            <a:rPr lang="fr-FR" sz="1000" b="0" kern="1200" dirty="0" smtClean="0"/>
            <a:t>::</a:t>
          </a:r>
          <a:r>
            <a:rPr lang="fr-FR" sz="1000" b="0" kern="1200" dirty="0" err="1" smtClean="0"/>
            <a:t>Skeleton</a:t>
          </a:r>
          <a:endParaRPr lang="fr-FR" sz="1000" b="0" kern="1200" dirty="0"/>
        </a:p>
      </dsp:txBody>
      <dsp:txXfrm>
        <a:off x="6086729" y="1004859"/>
        <a:ext cx="1257459" cy="6287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2A372-CE67-4969-ABD1-E50324F6B5C2}">
      <dsp:nvSpPr>
        <dsp:cNvPr id="0" name=""/>
        <dsp:cNvSpPr/>
      </dsp:nvSpPr>
      <dsp:spPr>
        <a:xfrm>
          <a:off x="2124236" y="769331"/>
          <a:ext cx="930299" cy="322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56"/>
              </a:lnTo>
              <a:lnTo>
                <a:pt x="930299" y="161456"/>
              </a:lnTo>
              <a:lnTo>
                <a:pt x="930299" y="32291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E1834-6914-414A-AA46-260DA39A73A9}">
      <dsp:nvSpPr>
        <dsp:cNvPr id="0" name=""/>
        <dsp:cNvSpPr/>
      </dsp:nvSpPr>
      <dsp:spPr>
        <a:xfrm>
          <a:off x="578862" y="1861088"/>
          <a:ext cx="230652" cy="1799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092"/>
              </a:lnTo>
              <a:lnTo>
                <a:pt x="230652" y="17990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F0BBA-66E5-4CBA-9586-1D4E7EBCA7A7}">
      <dsp:nvSpPr>
        <dsp:cNvPr id="0" name=""/>
        <dsp:cNvSpPr/>
      </dsp:nvSpPr>
      <dsp:spPr>
        <a:xfrm>
          <a:off x="578862" y="1861088"/>
          <a:ext cx="230652" cy="707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335"/>
              </a:lnTo>
              <a:lnTo>
                <a:pt x="230652" y="707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AB66D-A414-4FCD-85AF-74635E50E68B}">
      <dsp:nvSpPr>
        <dsp:cNvPr id="0" name=""/>
        <dsp:cNvSpPr/>
      </dsp:nvSpPr>
      <dsp:spPr>
        <a:xfrm>
          <a:off x="1193936" y="769331"/>
          <a:ext cx="930299" cy="322913"/>
        </a:xfrm>
        <a:custGeom>
          <a:avLst/>
          <a:gdLst/>
          <a:ahLst/>
          <a:cxnLst/>
          <a:rect l="0" t="0" r="0" b="0"/>
          <a:pathLst>
            <a:path>
              <a:moveTo>
                <a:pt x="930299" y="0"/>
              </a:moveTo>
              <a:lnTo>
                <a:pt x="930299" y="161456"/>
              </a:lnTo>
              <a:lnTo>
                <a:pt x="0" y="161456"/>
              </a:lnTo>
              <a:lnTo>
                <a:pt x="0" y="32291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C3B52-43A5-4147-9BAD-E0968225D933}">
      <dsp:nvSpPr>
        <dsp:cNvPr id="0" name=""/>
        <dsp:cNvSpPr/>
      </dsp:nvSpPr>
      <dsp:spPr>
        <a:xfrm>
          <a:off x="1355393" y="489"/>
          <a:ext cx="1537685" cy="768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0" kern="1200" dirty="0" err="1" smtClean="0"/>
            <a:t>gle</a:t>
          </a:r>
          <a:r>
            <a:rPr lang="fr-FR" sz="1300" b="0" kern="1200" dirty="0" smtClean="0"/>
            <a:t>::</a:t>
          </a:r>
          <a:r>
            <a:rPr lang="fr-FR" sz="1300" b="0" kern="1200" dirty="0" err="1" smtClean="0"/>
            <a:t>Octree</a:t>
          </a:r>
          <a:r>
            <a:rPr lang="fr-FR" sz="1300" b="0" kern="1200" dirty="0" smtClean="0"/>
            <a:t>::</a:t>
          </a:r>
          <a:r>
            <a:rPr lang="fr-FR" sz="1300" b="0" kern="1200" dirty="0" err="1" smtClean="0"/>
            <a:t>Element</a:t>
          </a:r>
          <a:endParaRPr lang="fr-FR" sz="1300" b="0" kern="1200" dirty="0"/>
        </a:p>
      </dsp:txBody>
      <dsp:txXfrm>
        <a:off x="1355393" y="489"/>
        <a:ext cx="1537685" cy="768842"/>
      </dsp:txXfrm>
    </dsp:sp>
    <dsp:sp modelId="{DD121408-AD77-44B0-BB24-2309CDE7457E}">
      <dsp:nvSpPr>
        <dsp:cNvPr id="0" name=""/>
        <dsp:cNvSpPr/>
      </dsp:nvSpPr>
      <dsp:spPr>
        <a:xfrm>
          <a:off x="425093" y="1092245"/>
          <a:ext cx="1537685" cy="7688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0" kern="1200" dirty="0" err="1" smtClean="0"/>
            <a:t>gle</a:t>
          </a:r>
          <a:r>
            <a:rPr lang="fr-FR" sz="1300" b="0" kern="1200" dirty="0" smtClean="0"/>
            <a:t>::</a:t>
          </a:r>
          <a:r>
            <a:rPr lang="fr-FR" sz="1300" b="0" kern="1200" dirty="0" err="1" smtClean="0"/>
            <a:t>BoundingVolume</a:t>
          </a:r>
          <a:endParaRPr lang="fr-FR" sz="1300" b="0" kern="1200" dirty="0"/>
        </a:p>
      </dsp:txBody>
      <dsp:txXfrm>
        <a:off x="425093" y="1092245"/>
        <a:ext cx="1537685" cy="768842"/>
      </dsp:txXfrm>
    </dsp:sp>
    <dsp:sp modelId="{4300D611-7992-40C3-A18C-CC148CD399D5}">
      <dsp:nvSpPr>
        <dsp:cNvPr id="0" name=""/>
        <dsp:cNvSpPr/>
      </dsp:nvSpPr>
      <dsp:spPr>
        <a:xfrm>
          <a:off x="809514" y="2184002"/>
          <a:ext cx="1537685" cy="7688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0" kern="1200" dirty="0" err="1" smtClean="0"/>
            <a:t>gle</a:t>
          </a:r>
          <a:r>
            <a:rPr lang="fr-FR" sz="1300" b="0" kern="1200" dirty="0" smtClean="0"/>
            <a:t>::</a:t>
          </a:r>
          <a:r>
            <a:rPr lang="fr-FR" sz="1300" b="0" kern="1200" dirty="0" err="1" smtClean="0"/>
            <a:t>BoundingBox</a:t>
          </a:r>
          <a:endParaRPr lang="fr-FR" sz="1300" b="0" kern="1200" dirty="0"/>
        </a:p>
      </dsp:txBody>
      <dsp:txXfrm>
        <a:off x="809514" y="2184002"/>
        <a:ext cx="1537685" cy="768842"/>
      </dsp:txXfrm>
    </dsp:sp>
    <dsp:sp modelId="{6E899DF7-A2F9-4807-9161-425EC2743E51}">
      <dsp:nvSpPr>
        <dsp:cNvPr id="0" name=""/>
        <dsp:cNvSpPr/>
      </dsp:nvSpPr>
      <dsp:spPr>
        <a:xfrm>
          <a:off x="809514" y="3275759"/>
          <a:ext cx="1537685" cy="7688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0" kern="1200" dirty="0" err="1" smtClean="0"/>
            <a:t>gle</a:t>
          </a:r>
          <a:r>
            <a:rPr lang="fr-FR" sz="1300" b="0" kern="1200" dirty="0" smtClean="0"/>
            <a:t>::</a:t>
          </a:r>
          <a:r>
            <a:rPr lang="fr-FR" sz="1300" b="0" kern="1200" dirty="0" err="1" smtClean="0"/>
            <a:t>Bounding</a:t>
          </a:r>
          <a:r>
            <a:rPr lang="fr-FR" sz="1300" b="0" kern="1200" dirty="0" smtClean="0"/>
            <a:t> </a:t>
          </a:r>
          <a:r>
            <a:rPr lang="fr-FR" sz="1300" b="0" kern="1200" dirty="0" err="1" smtClean="0"/>
            <a:t>Sphere</a:t>
          </a:r>
          <a:endParaRPr lang="fr-FR" sz="1300" b="0" kern="1200" dirty="0"/>
        </a:p>
      </dsp:txBody>
      <dsp:txXfrm>
        <a:off x="809514" y="3275759"/>
        <a:ext cx="1537685" cy="768842"/>
      </dsp:txXfrm>
    </dsp:sp>
    <dsp:sp modelId="{776B13F8-7CF0-44CD-AD54-720AF68364A3}">
      <dsp:nvSpPr>
        <dsp:cNvPr id="0" name=""/>
        <dsp:cNvSpPr/>
      </dsp:nvSpPr>
      <dsp:spPr>
        <a:xfrm>
          <a:off x="2285692" y="1092245"/>
          <a:ext cx="1537685" cy="7688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0" kern="1200" dirty="0" err="1" smtClean="0"/>
            <a:t>gle</a:t>
          </a:r>
          <a:r>
            <a:rPr lang="fr-FR" sz="1300" b="0" kern="1200" dirty="0" smtClean="0"/>
            <a:t>::</a:t>
          </a:r>
          <a:r>
            <a:rPr lang="fr-FR" sz="1300" b="0" kern="1200" dirty="0" err="1" smtClean="0"/>
            <a:t>Mesh</a:t>
          </a:r>
          <a:endParaRPr lang="fr-FR" sz="1300" b="0" kern="1200" dirty="0"/>
        </a:p>
      </dsp:txBody>
      <dsp:txXfrm>
        <a:off x="2285692" y="1092245"/>
        <a:ext cx="1537685" cy="7688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17C2E-3A49-43A5-806D-4064D32E62A6}">
      <dsp:nvSpPr>
        <dsp:cNvPr id="0" name=""/>
        <dsp:cNvSpPr/>
      </dsp:nvSpPr>
      <dsp:spPr>
        <a:xfrm rot="16200000">
          <a:off x="296" y="80429"/>
          <a:ext cx="3393834" cy="3393834"/>
        </a:xfrm>
        <a:prstGeom prst="upArrow">
          <a:avLst>
            <a:gd name="adj1" fmla="val 50000"/>
            <a:gd name="adj2" fmla="val 35000"/>
          </a:avLst>
        </a:prstGeom>
        <a:solidFill>
          <a:srgbClr val="00B050">
            <a:alpha val="90980"/>
          </a:srgbClr>
        </a:solidFill>
        <a:ln w="25400" cap="flat" cmpd="sng" algn="ctr">
          <a:solidFill>
            <a:srgbClr val="00682F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Scene</a:t>
          </a:r>
          <a:r>
            <a:rPr lang="fr-FR" sz="1100" kern="1200" dirty="0" smtClean="0"/>
            <a:t> Graph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OpenGL 3.3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C++ 2011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Pré-</a:t>
          </a:r>
          <a:r>
            <a:rPr lang="fr-FR" sz="1100" kern="1200" dirty="0" err="1" smtClean="0"/>
            <a:t>processing</a:t>
          </a:r>
          <a:r>
            <a:rPr lang="fr-FR" sz="1100" kern="1200" dirty="0" smtClean="0"/>
            <a:t> sur CPU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Optimisation du rendu CPU / GPU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Effets avancés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Gestion de scène complexes</a:t>
          </a:r>
          <a:endParaRPr lang="fr-FR" sz="1100" kern="1200" dirty="0"/>
        </a:p>
      </dsp:txBody>
      <dsp:txXfrm rot="5400000">
        <a:off x="594217" y="928887"/>
        <a:ext cx="2799913" cy="1696917"/>
      </dsp:txXfrm>
    </dsp:sp>
    <dsp:sp modelId="{947C5D48-4A9C-440F-ABAD-FAECE0CBBDE9}">
      <dsp:nvSpPr>
        <dsp:cNvPr id="0" name=""/>
        <dsp:cNvSpPr/>
      </dsp:nvSpPr>
      <dsp:spPr>
        <a:xfrm rot="5400000">
          <a:off x="3734661" y="80429"/>
          <a:ext cx="3393834" cy="3393834"/>
        </a:xfrm>
        <a:prstGeom prst="upArrow">
          <a:avLst>
            <a:gd name="adj1" fmla="val 50000"/>
            <a:gd name="adj2" fmla="val 35000"/>
          </a:avLst>
        </a:prstGeom>
        <a:solidFill>
          <a:srgbClr val="98140A">
            <a:alpha val="72941"/>
          </a:srgb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Utilisation de l’APU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Étude des performances APU / GPU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Utilisation d’OpenGL 4.2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Intégration d’</a:t>
          </a:r>
          <a:r>
            <a:rPr lang="fr-FR" sz="1100" kern="1200" dirty="0" err="1" smtClean="0"/>
            <a:t>OpenCL</a:t>
          </a:r>
          <a:endParaRPr lang="fr-FR" sz="1100" kern="1200" dirty="0"/>
        </a:p>
      </dsp:txBody>
      <dsp:txXfrm rot="-5400000">
        <a:off x="3734661" y="928888"/>
        <a:ext cx="2799913" cy="1696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B496B-3839-4BE1-80EA-5DBEA58BB6F2}">
      <dsp:nvSpPr>
        <dsp:cNvPr id="0" name=""/>
        <dsp:cNvSpPr/>
      </dsp:nvSpPr>
      <dsp:spPr>
        <a:xfrm>
          <a:off x="4120" y="1011016"/>
          <a:ext cx="1779546" cy="13283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Pré-</a:t>
          </a:r>
          <a:r>
            <a:rPr lang="fr-FR" sz="1300" kern="1200" dirty="0" err="1" smtClean="0"/>
            <a:t>processing</a:t>
          </a:r>
          <a:r>
            <a:rPr lang="fr-FR" sz="1300" kern="1200" dirty="0" smtClean="0"/>
            <a:t> en </a:t>
          </a:r>
          <a:r>
            <a:rPr lang="fr-FR" sz="1300" kern="1200" dirty="0" err="1" smtClean="0"/>
            <a:t>OpenCL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err="1" smtClean="0"/>
            <a:t>Deffered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shading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Optimisation du rendu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Copie de </a:t>
          </a:r>
          <a:r>
            <a:rPr lang="fr-FR" sz="1300" kern="1200" dirty="0" err="1" smtClean="0"/>
            <a:t>mesh</a:t>
          </a:r>
          <a:endParaRPr lang="fr-FR" sz="1300" kern="1200" dirty="0"/>
        </a:p>
      </dsp:txBody>
      <dsp:txXfrm>
        <a:off x="35246" y="1042142"/>
        <a:ext cx="1717294" cy="1297267"/>
      </dsp:txXfrm>
    </dsp:sp>
    <dsp:sp modelId="{C4407BBF-7CD3-49B1-AB09-05A29480FE41}">
      <dsp:nvSpPr>
        <dsp:cNvPr id="0" name=""/>
        <dsp:cNvSpPr/>
      </dsp:nvSpPr>
      <dsp:spPr>
        <a:xfrm>
          <a:off x="4120" y="2339410"/>
          <a:ext cx="1779546" cy="571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Cœur du moteur de rendu</a:t>
          </a:r>
          <a:endParaRPr lang="fr-FR" sz="1300" kern="1200" dirty="0"/>
        </a:p>
      </dsp:txBody>
      <dsp:txXfrm>
        <a:off x="4120" y="2339410"/>
        <a:ext cx="1253201" cy="571209"/>
      </dsp:txXfrm>
    </dsp:sp>
    <dsp:sp modelId="{9FFFAADA-4391-4FE8-879A-A21260CE513D}">
      <dsp:nvSpPr>
        <dsp:cNvPr id="0" name=""/>
        <dsp:cNvSpPr/>
      </dsp:nvSpPr>
      <dsp:spPr>
        <a:xfrm>
          <a:off x="1307662" y="2430141"/>
          <a:ext cx="622841" cy="62284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FDA5F-1EAF-4C1B-B7EA-BC041339E1A1}">
      <dsp:nvSpPr>
        <dsp:cNvPr id="0" name=""/>
        <dsp:cNvSpPr/>
      </dsp:nvSpPr>
      <dsp:spPr>
        <a:xfrm>
          <a:off x="2084808" y="1011016"/>
          <a:ext cx="1779546" cy="13283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Éléments visuels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Post-</a:t>
          </a:r>
          <a:r>
            <a:rPr lang="fr-FR" sz="1300" kern="1200" dirty="0" err="1" smtClean="0"/>
            <a:t>processing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Lumières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Particules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Animations avancées</a:t>
          </a:r>
          <a:endParaRPr lang="fr-FR" sz="1300" kern="1200" dirty="0"/>
        </a:p>
      </dsp:txBody>
      <dsp:txXfrm>
        <a:off x="2115934" y="1042142"/>
        <a:ext cx="1717294" cy="1297267"/>
      </dsp:txXfrm>
    </dsp:sp>
    <dsp:sp modelId="{EAE837C1-49F5-4A67-B523-8FB7F4BAAA43}">
      <dsp:nvSpPr>
        <dsp:cNvPr id="0" name=""/>
        <dsp:cNvSpPr/>
      </dsp:nvSpPr>
      <dsp:spPr>
        <a:xfrm>
          <a:off x="2084808" y="2339410"/>
          <a:ext cx="1779546" cy="571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Fonctionnalités avancés</a:t>
          </a:r>
          <a:endParaRPr lang="fr-FR" sz="1300" kern="1200" dirty="0"/>
        </a:p>
      </dsp:txBody>
      <dsp:txXfrm>
        <a:off x="2084808" y="2339410"/>
        <a:ext cx="1253201" cy="571209"/>
      </dsp:txXfrm>
    </dsp:sp>
    <dsp:sp modelId="{FC51A0AF-124C-4985-8D55-9117D4249A5E}">
      <dsp:nvSpPr>
        <dsp:cNvPr id="0" name=""/>
        <dsp:cNvSpPr/>
      </dsp:nvSpPr>
      <dsp:spPr>
        <a:xfrm>
          <a:off x="3388350" y="2430141"/>
          <a:ext cx="622841" cy="62284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042F1-A568-4586-B8D7-E11C4319E35E}">
      <dsp:nvSpPr>
        <dsp:cNvPr id="0" name=""/>
        <dsp:cNvSpPr/>
      </dsp:nvSpPr>
      <dsp:spPr>
        <a:xfrm>
          <a:off x="4165496" y="1011016"/>
          <a:ext cx="1779546" cy="13283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Moteur de jeu complet utilisant le </a:t>
          </a:r>
          <a:r>
            <a:rPr lang="fr-FR" sz="1300" kern="1200" dirty="0" err="1" smtClean="0"/>
            <a:t>glEngine</a:t>
          </a:r>
          <a:r>
            <a:rPr lang="fr-FR" sz="1300" kern="1200" dirty="0" smtClean="0"/>
            <a:t> comme moteur de rendu 3D</a:t>
          </a:r>
          <a:endParaRPr lang="fr-FR" sz="1300" kern="1200" dirty="0"/>
        </a:p>
      </dsp:txBody>
      <dsp:txXfrm>
        <a:off x="4196622" y="1042142"/>
        <a:ext cx="1717294" cy="1297267"/>
      </dsp:txXfrm>
    </dsp:sp>
    <dsp:sp modelId="{16F7BCAB-95E4-4243-8AA4-CFA34BD2EFBC}">
      <dsp:nvSpPr>
        <dsp:cNvPr id="0" name=""/>
        <dsp:cNvSpPr/>
      </dsp:nvSpPr>
      <dsp:spPr>
        <a:xfrm>
          <a:off x="4165496" y="2339410"/>
          <a:ext cx="1779546" cy="571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Moteur de jeu</a:t>
          </a:r>
          <a:endParaRPr lang="fr-FR" sz="1300" kern="1200" dirty="0"/>
        </a:p>
      </dsp:txBody>
      <dsp:txXfrm>
        <a:off x="4165496" y="2339410"/>
        <a:ext cx="1253201" cy="571209"/>
      </dsp:txXfrm>
    </dsp:sp>
    <dsp:sp modelId="{F63BDBFF-4F2F-4990-BE93-A3EA6EB7BFFF}">
      <dsp:nvSpPr>
        <dsp:cNvPr id="0" name=""/>
        <dsp:cNvSpPr/>
      </dsp:nvSpPr>
      <dsp:spPr>
        <a:xfrm>
          <a:off x="5469038" y="2430141"/>
          <a:ext cx="622841" cy="62284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D76-ECBB-429C-B64C-6193DEE31CD0}" type="datetimeFigureOut">
              <a:rPr lang="fr-FR" smtClean="0"/>
              <a:t>10/07/2012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8F92-DAB9-487D-B2CF-E2B16488FB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D76-ECBB-429C-B64C-6193DEE31CD0}" type="datetimeFigureOut">
              <a:rPr lang="fr-FR" smtClean="0"/>
              <a:t>10/07/2012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8F92-DAB9-487D-B2CF-E2B16488FB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D76-ECBB-429C-B64C-6193DEE31CD0}" type="datetimeFigureOut">
              <a:rPr lang="fr-FR" smtClean="0"/>
              <a:t>10/07/2012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8F92-DAB9-487D-B2CF-E2B16488FB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D76-ECBB-429C-B64C-6193DEE31CD0}" type="datetimeFigureOut">
              <a:rPr lang="fr-FR" smtClean="0"/>
              <a:t>10/07/2012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8F92-DAB9-487D-B2CF-E2B16488FB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D76-ECBB-429C-B64C-6193DEE31CD0}" type="datetimeFigureOut">
              <a:rPr lang="fr-FR" smtClean="0"/>
              <a:t>10/07/2012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8F92-DAB9-487D-B2CF-E2B16488FB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D76-ECBB-429C-B64C-6193DEE31CD0}" type="datetimeFigureOut">
              <a:rPr lang="fr-FR" smtClean="0"/>
              <a:t>10/07/2012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8F92-DAB9-487D-B2CF-E2B16488FB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D76-ECBB-429C-B64C-6193DEE31CD0}" type="datetimeFigureOut">
              <a:rPr lang="fr-FR" smtClean="0"/>
              <a:t>10/07/2012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8F92-DAB9-487D-B2CF-E2B16488FB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D76-ECBB-429C-B64C-6193DEE31CD0}" type="datetimeFigureOut">
              <a:rPr lang="fr-FR" smtClean="0"/>
              <a:t>10/07/2012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8F92-DAB9-487D-B2CF-E2B16488FB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D76-ECBB-429C-B64C-6193DEE31CD0}" type="datetimeFigureOut">
              <a:rPr lang="fr-FR" smtClean="0"/>
              <a:t>10/07/2012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8F92-DAB9-487D-B2CF-E2B16488FB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D76-ECBB-429C-B64C-6193DEE31CD0}" type="datetimeFigureOut">
              <a:rPr lang="fr-FR" smtClean="0"/>
              <a:t>10/07/2012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8F92-DAB9-487D-B2CF-E2B16488FB8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D76-ECBB-429C-B64C-6193DEE31CD0}" type="datetimeFigureOut">
              <a:rPr lang="fr-FR" smtClean="0"/>
              <a:t>10/07/2012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128F92-DAB9-487D-B2CF-E2B16488FB8D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128F92-DAB9-487D-B2CF-E2B16488FB8D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8D28D76-ECBB-429C-B64C-6193DEE31CD0}" type="datetimeFigureOut">
              <a:rPr lang="fr-FR" smtClean="0"/>
              <a:t>10/07/2012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6GvC7e6GixQ" TargetMode="External"/><Relationship Id="rId3" Type="http://schemas.openxmlformats.org/officeDocument/2006/relationships/hyperlink" Target="http://www.youtube.com/watch?v=r_WEO2Kl9cs" TargetMode="External"/><Relationship Id="rId7" Type="http://schemas.openxmlformats.org/officeDocument/2006/relationships/hyperlink" Target="http://www.youtube.com/watch?v=pALwy8nXTzg" TargetMode="External"/><Relationship Id="rId2" Type="http://schemas.openxmlformats.org/officeDocument/2006/relationships/hyperlink" Target="http://www.youtube.com/watch?v=_VGxONQGGd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a2ZEc4DnnFM" TargetMode="External"/><Relationship Id="rId5" Type="http://schemas.openxmlformats.org/officeDocument/2006/relationships/hyperlink" Target="http://www.youtube.com/watch?v=1EDdimKr0uY" TargetMode="External"/><Relationship Id="rId4" Type="http://schemas.openxmlformats.org/officeDocument/2006/relationships/hyperlink" Target="http://www.youtube.com/watch?v=LIUbpMNNGc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Soutenance finale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74" y="1037421"/>
            <a:ext cx="2016224" cy="60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94" y="976800"/>
            <a:ext cx="1512168" cy="724008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282" y="1021557"/>
            <a:ext cx="1728192" cy="63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27" y="2204864"/>
            <a:ext cx="4726902" cy="20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2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Réduction des </a:t>
            </a:r>
            <a:r>
              <a:rPr lang="fr-FR" dirty="0" err="1" smtClean="0"/>
              <a:t>draw</a:t>
            </a:r>
            <a:r>
              <a:rPr lang="fr-FR" dirty="0" smtClean="0"/>
              <a:t> calls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– Solutions techniques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27584" y="2008416"/>
            <a:ext cx="662473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3200" dirty="0" smtClean="0"/>
              <a:t>Buffer manager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3200" dirty="0" smtClean="0"/>
              <a:t>Factorisation de </a:t>
            </a:r>
            <a:r>
              <a:rPr lang="fr-FR" sz="3200" dirty="0" err="1" smtClean="0"/>
              <a:t>meshs</a:t>
            </a:r>
            <a:endParaRPr lang="fr-FR" sz="3200" dirty="0" smtClean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3200" dirty="0" smtClean="0"/>
              <a:t>Uniform buffers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3200" dirty="0" smtClean="0"/>
              <a:t>Algorithme de rendu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57950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Réduction des </a:t>
            </a:r>
            <a:r>
              <a:rPr lang="fr-FR" dirty="0" err="1" smtClean="0"/>
              <a:t>draw</a:t>
            </a:r>
            <a:r>
              <a:rPr lang="fr-FR" dirty="0" smtClean="0"/>
              <a:t> calls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– Solutions techniques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9064" y="1556792"/>
            <a:ext cx="2775119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Buffer manager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7831" y="3441308"/>
            <a:ext cx="7776865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32684" y="565195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OpenGL Buffer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848" y="3571756"/>
            <a:ext cx="1440160" cy="1800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Offset</a:t>
            </a:r>
          </a:p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Size</a:t>
            </a:r>
          </a:p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Free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6989" y="5094957"/>
            <a:ext cx="15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BufferManager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::Node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4016" y="3571756"/>
            <a:ext cx="1440160" cy="18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Offset</a:t>
            </a:r>
          </a:p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Size</a:t>
            </a:r>
          </a:p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Free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09157" y="5094957"/>
            <a:ext cx="15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BufferManager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::Node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56184" y="3571756"/>
            <a:ext cx="1440160" cy="1800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Offset</a:t>
            </a:r>
          </a:p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Size</a:t>
            </a:r>
          </a:p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Free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21325" y="5094957"/>
            <a:ext cx="15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BufferManager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::Node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68352" y="3564508"/>
            <a:ext cx="1440160" cy="18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Offset</a:t>
            </a:r>
          </a:p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Size</a:t>
            </a:r>
          </a:p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Free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033493" y="5087709"/>
            <a:ext cx="15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BufferManager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::Node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86779" y="3550840"/>
            <a:ext cx="1440160" cy="18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Offset</a:t>
            </a:r>
          </a:p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Size</a:t>
            </a:r>
          </a:p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- Free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551920" y="5074041"/>
            <a:ext cx="15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BufferManager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::Node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3709" y="2843644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Free </a:t>
            </a:r>
            <a:r>
              <a:rPr lang="fr-FR" dirty="0" err="1" smtClean="0"/>
              <a:t>Nodes</a:t>
            </a:r>
            <a:endParaRPr lang="fr-FR" dirty="0" smtClean="0"/>
          </a:p>
        </p:txBody>
      </p:sp>
      <p:cxnSp>
        <p:nvCxnSpPr>
          <p:cNvPr id="21" name="Connecteur en arc 20"/>
          <p:cNvCxnSpPr>
            <a:endCxn id="10" idx="0"/>
          </p:cNvCxnSpPr>
          <p:nvPr/>
        </p:nvCxnSpPr>
        <p:spPr>
          <a:xfrm>
            <a:off x="1727202" y="3028310"/>
            <a:ext cx="1036894" cy="543446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9" idx="3"/>
            <a:endCxn id="14" idx="0"/>
          </p:cNvCxnSpPr>
          <p:nvPr/>
        </p:nvCxnSpPr>
        <p:spPr>
          <a:xfrm>
            <a:off x="1692962" y="3028310"/>
            <a:ext cx="4095470" cy="536198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en arc 26"/>
          <p:cNvCxnSpPr>
            <a:stCxn id="9" idx="3"/>
            <a:endCxn id="17" idx="0"/>
          </p:cNvCxnSpPr>
          <p:nvPr/>
        </p:nvCxnSpPr>
        <p:spPr>
          <a:xfrm>
            <a:off x="1692962" y="3028310"/>
            <a:ext cx="5613897" cy="522530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3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Réduction des </a:t>
            </a:r>
            <a:r>
              <a:rPr lang="fr-FR" dirty="0" err="1" smtClean="0"/>
              <a:t>draw</a:t>
            </a:r>
            <a:r>
              <a:rPr lang="fr-FR" dirty="0" smtClean="0"/>
              <a:t> calls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– Solutions techniques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9064" y="1556792"/>
            <a:ext cx="2775119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Buffer manager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43256" y="3068960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Implémentation simple d’une pool d’allocation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Tous les vertex </a:t>
            </a:r>
            <a:r>
              <a:rPr lang="fr-FR" sz="2000" dirty="0" err="1" smtClean="0"/>
              <a:t>attributes</a:t>
            </a:r>
            <a:r>
              <a:rPr lang="fr-FR" sz="2000" dirty="0" smtClean="0"/>
              <a:t> dans un même buffer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Un seul </a:t>
            </a:r>
            <a:r>
              <a:rPr lang="fr-FR" sz="2000" dirty="0" err="1" smtClean="0"/>
              <a:t>bind</a:t>
            </a:r>
            <a:r>
              <a:rPr lang="fr-FR" sz="2000" dirty="0" smtClean="0"/>
              <a:t>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Possibilités de </a:t>
            </a:r>
            <a:r>
              <a:rPr lang="fr-FR" sz="2000" dirty="0" err="1" smtClean="0"/>
              <a:t>dessiners</a:t>
            </a:r>
            <a:r>
              <a:rPr lang="fr-FR" sz="2000" dirty="0" smtClean="0"/>
              <a:t> tous les </a:t>
            </a:r>
            <a:r>
              <a:rPr lang="fr-FR" sz="2000" dirty="0" err="1" smtClean="0"/>
              <a:t>meshs</a:t>
            </a:r>
            <a:r>
              <a:rPr lang="fr-FR" sz="2000" dirty="0" smtClean="0"/>
              <a:t> en un </a:t>
            </a:r>
            <a:r>
              <a:rPr lang="fr-FR" sz="2000" dirty="0" err="1" smtClean="0"/>
              <a:t>draw</a:t>
            </a:r>
            <a:r>
              <a:rPr lang="fr-FR" sz="2000" dirty="0" smtClean="0"/>
              <a:t> call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9007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5070252" y="5286808"/>
            <a:ext cx="2952328" cy="1222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080556" y="3945480"/>
            <a:ext cx="2952328" cy="1222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070252" y="2622512"/>
            <a:ext cx="2952328" cy="1222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Réduction des </a:t>
            </a:r>
            <a:r>
              <a:rPr lang="fr-FR" dirty="0" err="1" smtClean="0"/>
              <a:t>draw</a:t>
            </a:r>
            <a:r>
              <a:rPr lang="fr-FR" dirty="0" smtClean="0"/>
              <a:t> calls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– Solutions techniques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1720" y="1556792"/>
            <a:ext cx="40146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 smtClean="0"/>
              <a:t>Factorisation de </a:t>
            </a:r>
            <a:r>
              <a:rPr lang="fr-FR" sz="3200" dirty="0" err="1" smtClean="0"/>
              <a:t>meshs</a:t>
            </a:r>
            <a:endParaRPr lang="fr-FR" sz="3200" dirty="0"/>
          </a:p>
        </p:txBody>
      </p:sp>
      <p:sp>
        <p:nvSpPr>
          <p:cNvPr id="5" name="Rectangle 4"/>
          <p:cNvSpPr/>
          <p:nvPr/>
        </p:nvSpPr>
        <p:spPr>
          <a:xfrm>
            <a:off x="323528" y="2686608"/>
            <a:ext cx="792088" cy="65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200200" y="2581520"/>
            <a:ext cx="85571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75928" y="3545448"/>
            <a:ext cx="724272" cy="1059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268016" y="3561184"/>
            <a:ext cx="792088" cy="65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352600" y="4293096"/>
            <a:ext cx="85571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42020" y="4719296"/>
            <a:ext cx="792088" cy="65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327448" y="5249912"/>
            <a:ext cx="724272" cy="1059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2699792" y="3748192"/>
            <a:ext cx="2088232" cy="653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170364" y="2706184"/>
            <a:ext cx="792088" cy="65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061100" y="2706184"/>
            <a:ext cx="792088" cy="65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6942460" y="2706184"/>
            <a:ext cx="792088" cy="65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5170364" y="4025688"/>
            <a:ext cx="855712" cy="77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095276" y="4025688"/>
            <a:ext cx="855712" cy="77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5170364" y="5347232"/>
            <a:ext cx="724272" cy="81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5962452" y="5347232"/>
            <a:ext cx="724272" cy="81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107607" y="3445616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Mesh</a:t>
            </a:r>
            <a:r>
              <a:rPr lang="fr-FR" dirty="0" smtClean="0">
                <a:solidFill>
                  <a:schemeClr val="bg1"/>
                </a:solidFill>
              </a:rPr>
              <a:t> Group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107607" y="4797152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Mesh</a:t>
            </a:r>
            <a:r>
              <a:rPr lang="fr-FR" dirty="0" smtClean="0">
                <a:solidFill>
                  <a:schemeClr val="bg1"/>
                </a:solidFill>
              </a:rPr>
              <a:t> Group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76056" y="6179072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Mesh</a:t>
            </a:r>
            <a:r>
              <a:rPr lang="fr-FR" dirty="0" smtClean="0">
                <a:solidFill>
                  <a:schemeClr val="bg1"/>
                </a:solidFill>
              </a:rPr>
              <a:t> Group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555776" y="2982732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Rasterization</a:t>
            </a:r>
            <a:r>
              <a:rPr lang="fr-FR" dirty="0" smtClean="0"/>
              <a:t> mode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733004" y="4706131"/>
            <a:ext cx="1641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Material</a:t>
            </a:r>
            <a:r>
              <a:rPr lang="fr-F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Normal </a:t>
            </a:r>
            <a:r>
              <a:rPr lang="fr-FR" dirty="0" err="1" smtClean="0"/>
              <a:t>map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Env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188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Réduction des </a:t>
            </a:r>
            <a:r>
              <a:rPr lang="fr-FR" dirty="0" err="1" smtClean="0"/>
              <a:t>draw</a:t>
            </a:r>
            <a:r>
              <a:rPr lang="fr-FR" dirty="0" smtClean="0"/>
              <a:t> calls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– Solutions techniques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3768" y="1556792"/>
            <a:ext cx="282385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 smtClean="0"/>
              <a:t>Uniform buffers</a:t>
            </a:r>
            <a:endParaRPr lang="fr-FR" sz="3200" dirty="0"/>
          </a:p>
        </p:txBody>
      </p:sp>
      <p:grpSp>
        <p:nvGrpSpPr>
          <p:cNvPr id="9" name="Groupe 8"/>
          <p:cNvGrpSpPr/>
          <p:nvPr/>
        </p:nvGrpSpPr>
        <p:grpSpPr>
          <a:xfrm>
            <a:off x="435593" y="3753682"/>
            <a:ext cx="2952328" cy="1222216"/>
            <a:chOff x="432891" y="2582822"/>
            <a:chExt cx="2952328" cy="1222216"/>
          </a:xfrm>
        </p:grpSpPr>
        <p:sp>
          <p:nvSpPr>
            <p:cNvPr id="33" name="Rectangle 32"/>
            <p:cNvSpPr/>
            <p:nvPr/>
          </p:nvSpPr>
          <p:spPr>
            <a:xfrm>
              <a:off x="432891" y="2582822"/>
              <a:ext cx="2952328" cy="12222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5648" y="2676404"/>
              <a:ext cx="792088" cy="653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Mesh</a:t>
              </a:r>
              <a:endParaRPr lang="fr-FR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86384" y="2676404"/>
              <a:ext cx="792088" cy="653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Mesh</a:t>
              </a:r>
              <a:endParaRPr lang="fr-FR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67744" y="2676404"/>
              <a:ext cx="792088" cy="653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Mesh</a:t>
              </a:r>
              <a:endParaRPr lang="fr-FR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32891" y="3415836"/>
              <a:ext cx="13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chemeClr val="bg1"/>
                  </a:solidFill>
                </a:rPr>
                <a:t>Mesh</a:t>
              </a:r>
              <a:r>
                <a:rPr lang="fr-FR" dirty="0" smtClean="0">
                  <a:solidFill>
                    <a:schemeClr val="bg1"/>
                  </a:solidFill>
                </a:rPr>
                <a:t> Group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5314826" y="2744872"/>
            <a:ext cx="2244589" cy="1068456"/>
            <a:chOff x="5295277" y="2952528"/>
            <a:chExt cx="2244589" cy="1068456"/>
          </a:xfrm>
        </p:grpSpPr>
        <p:sp>
          <p:nvSpPr>
            <p:cNvPr id="16" name="Rectangle 15"/>
            <p:cNvSpPr/>
            <p:nvPr/>
          </p:nvSpPr>
          <p:spPr>
            <a:xfrm>
              <a:off x="5307618" y="2952528"/>
              <a:ext cx="2072694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Uniform Buffer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295277" y="3743985"/>
              <a:ext cx="2244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GL_MAX_UNIFORM_BLOCK_SIZE</a:t>
              </a: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314826" y="3975864"/>
            <a:ext cx="2244589" cy="1068456"/>
            <a:chOff x="5295277" y="2952528"/>
            <a:chExt cx="2244589" cy="1068456"/>
          </a:xfrm>
        </p:grpSpPr>
        <p:sp>
          <p:nvSpPr>
            <p:cNvPr id="40" name="Rectangle 39"/>
            <p:cNvSpPr/>
            <p:nvPr/>
          </p:nvSpPr>
          <p:spPr>
            <a:xfrm>
              <a:off x="5307618" y="2952528"/>
              <a:ext cx="2072694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Uniform Buffer</a:t>
              </a: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295277" y="3743985"/>
              <a:ext cx="2244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GL_MAX_UNIFORM_BLOCK_SIZE</a:t>
              </a: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5327167" y="5238612"/>
            <a:ext cx="2244589" cy="1068456"/>
            <a:chOff x="5295277" y="2952528"/>
            <a:chExt cx="2244589" cy="1068456"/>
          </a:xfrm>
        </p:grpSpPr>
        <p:sp>
          <p:nvSpPr>
            <p:cNvPr id="43" name="Rectangle 42"/>
            <p:cNvSpPr/>
            <p:nvPr/>
          </p:nvSpPr>
          <p:spPr>
            <a:xfrm>
              <a:off x="5307618" y="2952528"/>
              <a:ext cx="2072694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Uniform Buffer</a:t>
              </a: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295277" y="3743985"/>
              <a:ext cx="2244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GL_MAX_UNIFORM_BLOCK_SIZE</a:t>
              </a:r>
            </a:p>
          </p:txBody>
        </p:sp>
      </p:grpSp>
      <p:cxnSp>
        <p:nvCxnSpPr>
          <p:cNvPr id="62" name="Connecteur en arc 61"/>
          <p:cNvCxnSpPr>
            <a:stCxn id="33" idx="3"/>
            <a:endCxn id="16" idx="1"/>
          </p:cNvCxnSpPr>
          <p:nvPr/>
        </p:nvCxnSpPr>
        <p:spPr>
          <a:xfrm flipV="1">
            <a:off x="3387921" y="3140916"/>
            <a:ext cx="1939246" cy="122387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rc 62"/>
          <p:cNvCxnSpPr>
            <a:stCxn id="33" idx="3"/>
            <a:endCxn id="40" idx="1"/>
          </p:cNvCxnSpPr>
          <p:nvPr/>
        </p:nvCxnSpPr>
        <p:spPr>
          <a:xfrm>
            <a:off x="3387921" y="4364790"/>
            <a:ext cx="1939246" cy="711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rc 65"/>
          <p:cNvCxnSpPr>
            <a:stCxn id="33" idx="3"/>
            <a:endCxn id="43" idx="1"/>
          </p:cNvCxnSpPr>
          <p:nvPr/>
        </p:nvCxnSpPr>
        <p:spPr>
          <a:xfrm>
            <a:off x="3387921" y="4364790"/>
            <a:ext cx="1951587" cy="126986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94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Réduction des </a:t>
            </a:r>
            <a:r>
              <a:rPr lang="fr-FR" dirty="0" err="1" smtClean="0"/>
              <a:t>draw</a:t>
            </a:r>
            <a:r>
              <a:rPr lang="fr-FR" dirty="0" smtClean="0"/>
              <a:t> calls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– Solutions techniques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7744" y="1412776"/>
            <a:ext cx="364375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Algorithme de rendu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2551805" y="2348880"/>
            <a:ext cx="3075632" cy="81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Factorisation des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meshs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Uniform Buffer ID</a:t>
            </a:r>
          </a:p>
          <a:p>
            <a:pPr algn="ctr"/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</a:rPr>
              <a:t>Material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 Buffer ID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483768" y="3514080"/>
            <a:ext cx="4464496" cy="2909442"/>
            <a:chOff x="2555776" y="3387060"/>
            <a:chExt cx="4464496" cy="2909442"/>
          </a:xfrm>
        </p:grpSpPr>
        <p:sp>
          <p:nvSpPr>
            <p:cNvPr id="27" name="Rectangle 26"/>
            <p:cNvSpPr/>
            <p:nvPr/>
          </p:nvSpPr>
          <p:spPr>
            <a:xfrm>
              <a:off x="2555776" y="3573016"/>
              <a:ext cx="3600400" cy="2717136"/>
            </a:xfrm>
            <a:prstGeom prst="rect">
              <a:avLst/>
            </a:prstGeom>
            <a:solidFill>
              <a:srgbClr val="7E97A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en angle 27"/>
            <p:cNvCxnSpPr>
              <a:stCxn id="27" idx="2"/>
              <a:endCxn id="27" idx="0"/>
            </p:cNvCxnSpPr>
            <p:nvPr/>
          </p:nvCxnSpPr>
          <p:spPr>
            <a:xfrm rot="5400000" flipH="1">
              <a:off x="2997408" y="4931584"/>
              <a:ext cx="2717136" cy="12700"/>
            </a:xfrm>
            <a:prstGeom prst="bentConnector5">
              <a:avLst>
                <a:gd name="adj1" fmla="val -8413"/>
                <a:gd name="adj2" fmla="val -17796622"/>
                <a:gd name="adj3" fmla="val 10841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6558607" y="3387060"/>
              <a:ext cx="461665" cy="28502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50000"/>
                    </a:schemeClr>
                  </a:solidFill>
                </a:rPr>
                <a:t>Pour chaque </a:t>
              </a:r>
              <a:r>
                <a:rPr lang="fr-FR" dirty="0" err="1" smtClean="0">
                  <a:solidFill>
                    <a:schemeClr val="accent1">
                      <a:lumMod val="50000"/>
                    </a:schemeClr>
                  </a:solidFill>
                </a:rPr>
                <a:t>Mesh</a:t>
              </a:r>
              <a:r>
                <a:rPr lang="fr-FR" dirty="0" smtClean="0">
                  <a:solidFill>
                    <a:schemeClr val="accent1">
                      <a:lumMod val="50000"/>
                    </a:schemeClr>
                  </a:solidFill>
                </a:rPr>
                <a:t> Group</a:t>
              </a:r>
              <a:endParaRPr lang="fr-F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Flèche vers le bas 30"/>
          <p:cNvSpPr/>
          <p:nvPr/>
        </p:nvSpPr>
        <p:spPr>
          <a:xfrm>
            <a:off x="3419872" y="3320360"/>
            <a:ext cx="187830" cy="252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2714102" y="3789040"/>
            <a:ext cx="3075632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Construction des Index Buffer</a:t>
            </a:r>
          </a:p>
          <a:p>
            <a:pPr algn="ctr"/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</a:rPr>
              <a:t>glCopyBufferSubData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2752502" y="4437112"/>
            <a:ext cx="3075632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Bind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des Uniform blocks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2752502" y="5085184"/>
            <a:ext cx="3075632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Bind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des textures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2752502" y="5716260"/>
            <a:ext cx="3075632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Rendu</a:t>
            </a:r>
          </a:p>
          <a:p>
            <a:pPr algn="ctr"/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</a:rPr>
              <a:t>glDrawElements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454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Réduction des </a:t>
            </a:r>
            <a:r>
              <a:rPr lang="fr-FR" dirty="0" err="1" smtClean="0"/>
              <a:t>draw</a:t>
            </a:r>
            <a:r>
              <a:rPr lang="fr-FR" dirty="0" smtClean="0"/>
              <a:t> calls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– Solutions techniques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7744" y="1412776"/>
            <a:ext cx="364375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Algorithme de rendu</a:t>
            </a:r>
          </a:p>
        </p:txBody>
      </p:sp>
      <p:pic>
        <p:nvPicPr>
          <p:cNvPr id="1026" name="Picture 2" descr="C:\Users\jochau_g\Desktop\sh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39008"/>
            <a:ext cx="639286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203848" y="249289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Dans le </a:t>
            </a:r>
            <a:r>
              <a:rPr lang="fr-FR" dirty="0" err="1" smtClean="0"/>
              <a:t>shader</a:t>
            </a:r>
            <a:r>
              <a:rPr lang="fr-F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3188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Frustum</a:t>
            </a:r>
            <a:r>
              <a:rPr lang="fr-FR" dirty="0" smtClean="0"/>
              <a:t> </a:t>
            </a:r>
            <a:r>
              <a:rPr lang="fr-FR" dirty="0" err="1" smtClean="0"/>
              <a:t>culling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– Solutions techniques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379254472"/>
              </p:ext>
            </p:extLst>
          </p:nvPr>
        </p:nvGraphicFramePr>
        <p:xfrm>
          <a:off x="2051720" y="1904189"/>
          <a:ext cx="4248472" cy="4045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8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Frustum</a:t>
            </a:r>
            <a:r>
              <a:rPr lang="fr-FR" dirty="0" smtClean="0"/>
              <a:t> </a:t>
            </a:r>
            <a:r>
              <a:rPr lang="fr-FR" dirty="0" err="1" smtClean="0"/>
              <a:t>culling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– Solutions techniques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3491883" y="1628800"/>
            <a:ext cx="1728192" cy="4183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Liste d’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élements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167847" y="2393336"/>
            <a:ext cx="2376264" cy="8745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Node principale englobant tous les éléments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4302446" y="2132856"/>
            <a:ext cx="107065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3816865" y="3328470"/>
            <a:ext cx="107065" cy="172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555776" y="3573016"/>
            <a:ext cx="3600400" cy="2717136"/>
          </a:xfrm>
          <a:prstGeom prst="rect">
            <a:avLst/>
          </a:prstGeom>
          <a:solidFill>
            <a:srgbClr val="7E97A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981404" y="3637793"/>
            <a:ext cx="2749149" cy="7309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Séparer la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courante en  8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nodes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enfants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131843" y="4709999"/>
            <a:ext cx="2448272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Répartir les éléments dans les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nodes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enfants 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131842" y="5661248"/>
            <a:ext cx="2448272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Pour chaque enfant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4302446" y="4422393"/>
            <a:ext cx="107065" cy="229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>
            <a:off x="4302445" y="5398081"/>
            <a:ext cx="107065" cy="229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en angle 22"/>
          <p:cNvCxnSpPr>
            <a:stCxn id="10" idx="2"/>
            <a:endCxn id="10" idx="0"/>
          </p:cNvCxnSpPr>
          <p:nvPr/>
        </p:nvCxnSpPr>
        <p:spPr>
          <a:xfrm rot="5400000" flipH="1">
            <a:off x="2997408" y="4931584"/>
            <a:ext cx="2717136" cy="12700"/>
          </a:xfrm>
          <a:prstGeom prst="bentConnector5">
            <a:avLst>
              <a:gd name="adj1" fmla="val -8413"/>
              <a:gd name="adj2" fmla="val -17796622"/>
              <a:gd name="adj3" fmla="val 1084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558607" y="3387060"/>
            <a:ext cx="461665" cy="28502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Tant qu’il y a des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élements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Frustum</a:t>
            </a:r>
            <a:r>
              <a:rPr lang="fr-FR" dirty="0" smtClean="0"/>
              <a:t> </a:t>
            </a:r>
            <a:r>
              <a:rPr lang="fr-FR" dirty="0" err="1" smtClean="0"/>
              <a:t>culling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– Solutions techniques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918235" y="1660689"/>
            <a:ext cx="2461105" cy="472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Initialisation du nombre de thread courant à 0</a:t>
            </a:r>
            <a:endParaRPr lang="fr-F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Flèche vers le bas 21"/>
          <p:cNvSpPr/>
          <p:nvPr/>
        </p:nvSpPr>
        <p:spPr>
          <a:xfrm>
            <a:off x="3923928" y="2327794"/>
            <a:ext cx="93828" cy="118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4" name="Rectangle à coins arrondis 23"/>
          <p:cNvSpPr/>
          <p:nvPr/>
        </p:nvSpPr>
        <p:spPr>
          <a:xfrm>
            <a:off x="2934293" y="2615724"/>
            <a:ext cx="2461105" cy="472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Pour chaque 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node</a:t>
            </a:r>
            <a:endParaRPr lang="fr-F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4391" y="3573016"/>
            <a:ext cx="6621816" cy="2880320"/>
          </a:xfrm>
          <a:prstGeom prst="rect">
            <a:avLst/>
          </a:prstGeom>
          <a:solidFill>
            <a:srgbClr val="7E97A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3" name="Rectangle à coins arrondis 42"/>
          <p:cNvSpPr/>
          <p:nvPr/>
        </p:nvSpPr>
        <p:spPr>
          <a:xfrm>
            <a:off x="1061136" y="3732471"/>
            <a:ext cx="2461105" cy="472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Pour chaque création de 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 fille</a:t>
            </a:r>
            <a:endParaRPr lang="fr-F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Flèche vers le bas 43"/>
          <p:cNvSpPr/>
          <p:nvPr/>
        </p:nvSpPr>
        <p:spPr>
          <a:xfrm>
            <a:off x="2244774" y="4348866"/>
            <a:ext cx="93828" cy="118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5" name="Rectangle à coins arrondis 44"/>
          <p:cNvSpPr/>
          <p:nvPr/>
        </p:nvSpPr>
        <p:spPr>
          <a:xfrm>
            <a:off x="827584" y="4696046"/>
            <a:ext cx="2839739" cy="6771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Si le nombre de threads courant &lt; nombre de threads maximum</a:t>
            </a:r>
            <a:endParaRPr lang="fr-F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4572000" y="3732471"/>
            <a:ext cx="2461105" cy="472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Si aucune 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 fille créée</a:t>
            </a:r>
            <a:endParaRPr lang="fr-F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Flèche vers le bas 46"/>
          <p:cNvSpPr/>
          <p:nvPr/>
        </p:nvSpPr>
        <p:spPr>
          <a:xfrm>
            <a:off x="5802553" y="4407887"/>
            <a:ext cx="93828" cy="118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8" name="Rectangle à coins arrondis 47"/>
          <p:cNvSpPr/>
          <p:nvPr/>
        </p:nvSpPr>
        <p:spPr>
          <a:xfrm>
            <a:off x="4338448" y="4696046"/>
            <a:ext cx="2839739" cy="6771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Destruction du thread courant</a:t>
            </a:r>
            <a:endParaRPr lang="fr-F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9" name="Connecteur droit avec flèche 48"/>
          <p:cNvCxnSpPr>
            <a:stCxn id="24" idx="2"/>
            <a:endCxn id="43" idx="0"/>
          </p:cNvCxnSpPr>
          <p:nvPr/>
        </p:nvCxnSpPr>
        <p:spPr>
          <a:xfrm flipH="1">
            <a:off x="2291689" y="3087890"/>
            <a:ext cx="1873157" cy="64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4" idx="2"/>
            <a:endCxn id="46" idx="0"/>
          </p:cNvCxnSpPr>
          <p:nvPr/>
        </p:nvCxnSpPr>
        <p:spPr>
          <a:xfrm>
            <a:off x="4164846" y="3087890"/>
            <a:ext cx="1637707" cy="64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èche vers le bas 50"/>
          <p:cNvSpPr/>
          <p:nvPr/>
        </p:nvSpPr>
        <p:spPr>
          <a:xfrm>
            <a:off x="2229021" y="5543207"/>
            <a:ext cx="93828" cy="118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2" name="Rectangle à coins arrondis 51"/>
          <p:cNvSpPr/>
          <p:nvPr/>
        </p:nvSpPr>
        <p:spPr>
          <a:xfrm>
            <a:off x="827584" y="5809212"/>
            <a:ext cx="2839739" cy="500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Création d’un nouveau thread</a:t>
            </a:r>
            <a:endParaRPr lang="fr-F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0" name="Connecteur en angle 59"/>
          <p:cNvCxnSpPr>
            <a:stCxn id="42" idx="2"/>
            <a:endCxn id="24" idx="0"/>
          </p:cNvCxnSpPr>
          <p:nvPr/>
        </p:nvCxnSpPr>
        <p:spPr>
          <a:xfrm rot="5400000" flipH="1" flipV="1">
            <a:off x="2091266" y="4379756"/>
            <a:ext cx="3837612" cy="309547"/>
          </a:xfrm>
          <a:prstGeom prst="bentConnector5">
            <a:avLst>
              <a:gd name="adj1" fmla="val -5957"/>
              <a:gd name="adj2" fmla="val 1143448"/>
              <a:gd name="adj3" fmla="val 10595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9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692696"/>
            <a:ext cx="7704856" cy="5904656"/>
          </a:xfrm>
        </p:spPr>
        <p:txBody>
          <a:bodyPr>
            <a:normAutofit fontScale="85000" lnSpcReduction="20000"/>
          </a:bodyPr>
          <a:lstStyle/>
          <a:p>
            <a:r>
              <a:rPr lang="fr-FR" sz="2800" u="sng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Introduction</a:t>
            </a:r>
          </a:p>
          <a:p>
            <a:pPr lvl="2"/>
            <a:r>
              <a:rPr lang="fr-FR" sz="24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Présentation du projet</a:t>
            </a:r>
          </a:p>
          <a:p>
            <a:pPr lvl="2"/>
            <a:r>
              <a:rPr lang="fr-FR" sz="24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Rappel des objectifs</a:t>
            </a:r>
          </a:p>
          <a:p>
            <a:pPr lvl="2"/>
            <a:r>
              <a:rPr lang="fr-FR" sz="24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Problématiques</a:t>
            </a:r>
          </a:p>
          <a:p>
            <a:r>
              <a:rPr lang="fr-FR" sz="2800" u="sng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Implémentation</a:t>
            </a:r>
          </a:p>
          <a:p>
            <a:pPr lvl="2"/>
            <a:r>
              <a:rPr lang="fr-FR" sz="24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Architecture logicielle</a:t>
            </a:r>
          </a:p>
          <a:p>
            <a:pPr lvl="2"/>
            <a:r>
              <a:rPr lang="fr-FR" sz="24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Solutions techniques</a:t>
            </a:r>
          </a:p>
          <a:p>
            <a:pPr lvl="6"/>
            <a:r>
              <a:rPr lang="fr-FR" sz="2000" dirty="0" err="1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Scene</a:t>
            </a:r>
            <a:r>
              <a:rPr lang="fr-FR" sz="2000" dirty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 </a:t>
            </a:r>
            <a:r>
              <a:rPr lang="fr-FR" sz="20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graph</a:t>
            </a:r>
          </a:p>
          <a:p>
            <a:pPr lvl="6"/>
            <a:r>
              <a:rPr lang="fr-FR" sz="20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Réduction des </a:t>
            </a:r>
            <a:r>
              <a:rPr lang="fr-FR" sz="2000" dirty="0" err="1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draw</a:t>
            </a:r>
            <a:r>
              <a:rPr lang="fr-FR" sz="2000" dirty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 </a:t>
            </a:r>
            <a:r>
              <a:rPr lang="fr-FR" sz="20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calls</a:t>
            </a:r>
          </a:p>
          <a:p>
            <a:pPr lvl="6"/>
            <a:r>
              <a:rPr lang="fr-FR" sz="2000" dirty="0" err="1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Frustum</a:t>
            </a:r>
            <a:r>
              <a:rPr lang="fr-FR" sz="20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 </a:t>
            </a:r>
            <a:r>
              <a:rPr lang="fr-FR" sz="2000" dirty="0" err="1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culling</a:t>
            </a:r>
            <a:endParaRPr lang="fr-FR" sz="2000" dirty="0" smtClean="0">
              <a:latin typeface="Calisto MT" pitchFamily="18" charset="0"/>
              <a:ea typeface="Adobe Fan Heiti Std B" pitchFamily="34" charset="-128"/>
              <a:cs typeface="Aharoni" pitchFamily="2" charset="-79"/>
            </a:endParaRPr>
          </a:p>
          <a:p>
            <a:pPr lvl="6"/>
            <a:r>
              <a:rPr lang="fr-FR" sz="20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API</a:t>
            </a:r>
          </a:p>
          <a:p>
            <a:pPr lvl="2"/>
            <a:r>
              <a:rPr lang="fr-FR" sz="24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Démo</a:t>
            </a:r>
          </a:p>
          <a:p>
            <a:r>
              <a:rPr lang="fr-FR" sz="2800" u="sng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Résultats</a:t>
            </a:r>
          </a:p>
          <a:p>
            <a:pPr lvl="2"/>
            <a:r>
              <a:rPr lang="fr-FR" sz="24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Résultats</a:t>
            </a:r>
          </a:p>
          <a:p>
            <a:pPr lvl="2"/>
            <a:r>
              <a:rPr lang="fr-FR" sz="24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Analyse</a:t>
            </a:r>
          </a:p>
          <a:p>
            <a:r>
              <a:rPr lang="fr-FR" sz="2800" u="sng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Conclusion</a:t>
            </a:r>
            <a:endParaRPr lang="fr-FR" sz="2800" dirty="0" smtClean="0">
              <a:latin typeface="Calisto MT" pitchFamily="18" charset="0"/>
              <a:ea typeface="Adobe Fan Heiti Std B" pitchFamily="34" charset="-128"/>
              <a:cs typeface="Aharoni" pitchFamily="2" charset="-79"/>
            </a:endParaRPr>
          </a:p>
          <a:p>
            <a:pPr lvl="2"/>
            <a:r>
              <a:rPr lang="fr-FR" sz="24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Retour d’expérience</a:t>
            </a:r>
          </a:p>
          <a:p>
            <a:pPr lvl="2"/>
            <a:r>
              <a:rPr lang="fr-FR" sz="24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Prévisions</a:t>
            </a:r>
          </a:p>
          <a:p>
            <a:pPr marL="114300" indent="0">
              <a:buNone/>
            </a:pPr>
            <a:endParaRPr lang="fr-FR" sz="32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Plan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– Solutions techniques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6984776" cy="51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6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– Solutions techniques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7417719" cy="371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71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52872" y="1916832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hlinkClick r:id="rId2"/>
              </a:rPr>
              <a:t>http://www.youtube.com/watch?v=_</a:t>
            </a:r>
            <a:r>
              <a:rPr lang="fr-FR" dirty="0" smtClean="0">
                <a:hlinkClick r:id="rId2"/>
              </a:rPr>
              <a:t>VGxONQGGdw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www.youtube.com/watch?v=r_WEO2Kl9cs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www.youtube.com/watch?v=LIUbpMNNGcE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hlinkClick r:id="rId5"/>
              </a:rPr>
              <a:t>http://</a:t>
            </a:r>
            <a:r>
              <a:rPr lang="fr-FR" dirty="0" smtClean="0">
                <a:hlinkClick r:id="rId5"/>
              </a:rPr>
              <a:t>www.youtube.com/watch?v=1EDdimKr0uY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hlinkClick r:id="rId6"/>
              </a:rPr>
              <a:t>http://</a:t>
            </a:r>
            <a:r>
              <a:rPr lang="fr-FR" dirty="0" smtClean="0">
                <a:hlinkClick r:id="rId6"/>
              </a:rPr>
              <a:t>www.youtube.com/watch?v=a2ZEc4DnnFM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hlinkClick r:id="rId7"/>
              </a:rPr>
              <a:t>http://</a:t>
            </a:r>
            <a:r>
              <a:rPr lang="fr-FR" dirty="0" smtClean="0">
                <a:hlinkClick r:id="rId7"/>
              </a:rPr>
              <a:t>www.youtube.com/watch?v=pALwy8nXTzg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hlinkClick r:id="rId8"/>
              </a:rPr>
              <a:t>http://</a:t>
            </a:r>
            <a:r>
              <a:rPr lang="fr-FR" dirty="0" smtClean="0">
                <a:hlinkClick r:id="rId8"/>
              </a:rPr>
              <a:t>www.youtube.com/watch?v=6GvC7e6GixQ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583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Résultats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52872" y="1916832"/>
            <a:ext cx="7043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Apprentissage de la librairie OpenGL 4.2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Optimisation du rendu 3D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Réduction du nombre de </a:t>
            </a:r>
            <a:r>
              <a:rPr lang="fr-FR" dirty="0" err="1" smtClean="0"/>
              <a:t>drawcalls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 la scène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Utilisation des </a:t>
            </a:r>
            <a:r>
              <a:rPr lang="fr-FR" dirty="0" err="1" smtClean="0"/>
              <a:t>fonctionalités</a:t>
            </a:r>
            <a:r>
              <a:rPr lang="fr-FR" dirty="0" smtClean="0"/>
              <a:t> avancées du </a:t>
            </a:r>
            <a:r>
              <a:rPr lang="fr-FR" dirty="0"/>
              <a:t>C</a:t>
            </a:r>
            <a:r>
              <a:rPr lang="fr-FR" dirty="0" smtClean="0"/>
              <a:t>++ 2011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Utilisation du GLSL pour l’écriture de </a:t>
            </a:r>
            <a:r>
              <a:rPr lang="fr-FR" dirty="0" err="1" smtClean="0"/>
              <a:t>shaders</a:t>
            </a:r>
            <a:r>
              <a:rPr lang="fr-FR" dirty="0" smtClean="0"/>
              <a:t> avancés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Compréhension globale du fonctionnement d’un moteur de rendu 3D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Mise en place d’un projet complet et fonctionnel avec écriture du cahier des charges, cahier des spécifications techniques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Écriture d’une documentation pour chaque fonction et de tutoriaux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Travail sur l’optimisation du temps de calcul sur CPU</a:t>
            </a:r>
          </a:p>
        </p:txBody>
      </p:sp>
    </p:spTree>
    <p:extLst>
      <p:ext uri="{BB962C8B-B14F-4D97-AF65-F5344CB8AC3E}">
        <p14:creationId xmlns:p14="http://schemas.microsoft.com/office/powerpoint/2010/main" val="31101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Résultats</a:t>
            </a:r>
            <a:endParaRPr lang="fr-F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177652700"/>
              </p:ext>
            </p:extLst>
          </p:nvPr>
        </p:nvGraphicFramePr>
        <p:xfrm>
          <a:off x="611560" y="2276872"/>
          <a:ext cx="7128792" cy="3554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3131840" y="514790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(Animations par </a:t>
            </a:r>
            <a:r>
              <a:rPr lang="fr-FR" sz="1400" dirty="0" err="1" smtClean="0"/>
              <a:t>skelettes</a:t>
            </a:r>
            <a:r>
              <a:rPr lang="fr-FR" sz="1400" dirty="0" smtClean="0"/>
              <a:t>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0330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34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1680" y="2780928"/>
            <a:ext cx="5192771" cy="1143000"/>
          </a:xfrm>
        </p:spPr>
        <p:txBody>
          <a:bodyPr/>
          <a:lstStyle/>
          <a:p>
            <a:r>
              <a:rPr lang="fr-FR" dirty="0" smtClean="0"/>
              <a:t>Retour d’expérience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Conclusion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5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Prévisions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Conclusion</a:t>
            </a:r>
            <a:endParaRPr lang="fr-F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282804369"/>
              </p:ext>
            </p:extLst>
          </p:nvPr>
        </p:nvGraphicFramePr>
        <p:xfrm>
          <a:off x="1187624" y="20292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539615" y="2164601"/>
            <a:ext cx="9603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PFA</a:t>
            </a:r>
            <a:endParaRPr lang="fr-FR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12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7" y="1844824"/>
            <a:ext cx="2016224" cy="60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75" y="4221088"/>
            <a:ext cx="1512168" cy="724008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934243" y="2636912"/>
            <a:ext cx="32145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Christophe Riccio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81737" y="2639481"/>
            <a:ext cx="32145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Bruno </a:t>
            </a:r>
            <a:r>
              <a:rPr lang="fr-FR" sz="2400" dirty="0" err="1" smtClean="0"/>
              <a:t>Stefanizzi</a:t>
            </a:r>
            <a:endParaRPr lang="fr-FR" sz="2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925353" y="5094312"/>
            <a:ext cx="32145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Nicolas </a:t>
            </a:r>
            <a:r>
              <a:rPr lang="fr-FR" sz="2400" dirty="0" err="1" smtClean="0"/>
              <a:t>Kamennoff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621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1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8" y="2045532"/>
            <a:ext cx="2016224" cy="60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6" y="3284984"/>
            <a:ext cx="1512168" cy="724008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44" y="4725144"/>
            <a:ext cx="1728192" cy="63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3902089" y="2536506"/>
            <a:ext cx="4608512" cy="1005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Gaël </a:t>
            </a:r>
            <a:r>
              <a:rPr lang="fr-FR" sz="2800" dirty="0" err="1" smtClean="0"/>
              <a:t>Jochaud</a:t>
            </a:r>
            <a:r>
              <a:rPr lang="fr-FR" sz="2800" dirty="0" smtClean="0"/>
              <a:t> du </a:t>
            </a:r>
            <a:r>
              <a:rPr lang="fr-FR" sz="2800" dirty="0" err="1"/>
              <a:t>P</a:t>
            </a:r>
            <a:r>
              <a:rPr lang="fr-FR" sz="2800" dirty="0" err="1" smtClean="0"/>
              <a:t>lessix</a:t>
            </a:r>
            <a:endParaRPr lang="fr-FR" sz="2800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886132" y="3861048"/>
            <a:ext cx="4608512" cy="1005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/>
              <a:t>Loick</a:t>
            </a:r>
            <a:r>
              <a:rPr lang="fr-FR" sz="2800" dirty="0" smtClean="0"/>
              <a:t> Michard</a:t>
            </a:r>
            <a:endParaRPr lang="fr-FR" sz="2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Introduction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objectifs</a:t>
            </a: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01019"/>
            <a:ext cx="20955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76363"/>
            <a:ext cx="1331066" cy="9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013160667"/>
              </p:ext>
            </p:extLst>
          </p:nvPr>
        </p:nvGraphicFramePr>
        <p:xfrm>
          <a:off x="1452938" y="3573016"/>
          <a:ext cx="5760640" cy="226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Introduction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72509"/>
            <a:ext cx="20955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69" y="3628692"/>
            <a:ext cx="1331066" cy="9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3024673" y="2332549"/>
            <a:ext cx="1368152" cy="28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3024673" y="3988732"/>
            <a:ext cx="1368152" cy="29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788024" y="1606379"/>
            <a:ext cx="2880320" cy="17342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18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Apprendre à utiliser au mieux la puissance du GPU grâce à OpenGL</a:t>
            </a:r>
          </a:p>
          <a:p>
            <a:r>
              <a:rPr lang="fr-FR" sz="18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Optimisation</a:t>
            </a:r>
          </a:p>
          <a:p>
            <a:r>
              <a:rPr lang="fr-FR" sz="18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Compatibilité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4788024" y="3734683"/>
            <a:ext cx="2880320" cy="728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Intégrer </a:t>
            </a:r>
            <a:r>
              <a:rPr lang="fr-FR" sz="1800" dirty="0" err="1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OpenCL</a:t>
            </a:r>
            <a:r>
              <a:rPr lang="fr-FR" sz="18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 dans une partie du moteur</a:t>
            </a:r>
          </a:p>
        </p:txBody>
      </p:sp>
      <p:sp>
        <p:nvSpPr>
          <p:cNvPr id="5" name="Rectangle 4"/>
          <p:cNvSpPr/>
          <p:nvPr/>
        </p:nvSpPr>
        <p:spPr>
          <a:xfrm>
            <a:off x="855371" y="5140861"/>
            <a:ext cx="1463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APU</a:t>
            </a:r>
            <a:endParaRPr lang="fr-F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3024673" y="5457487"/>
            <a:ext cx="1368152" cy="29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788024" y="4823723"/>
            <a:ext cx="2880320" cy="1557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Tester notre moteur sur cette architecture</a:t>
            </a:r>
          </a:p>
          <a:p>
            <a:r>
              <a:rPr lang="fr-FR" sz="1800" dirty="0" smtClean="0">
                <a:latin typeface="Calisto MT" pitchFamily="18" charset="0"/>
                <a:ea typeface="Adobe Fan Heiti Std B" pitchFamily="34" charset="-128"/>
                <a:cs typeface="Aharoni" pitchFamily="2" charset="-79"/>
              </a:rPr>
              <a:t>Mettre en place un système permettant de réaliser des benchmarks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Introduction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5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98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logicielle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747954602"/>
              </p:ext>
            </p:extLst>
          </p:nvPr>
        </p:nvGraphicFramePr>
        <p:xfrm>
          <a:off x="539552" y="1628800"/>
          <a:ext cx="734481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Scene</a:t>
            </a:r>
            <a:r>
              <a:rPr lang="fr-FR" dirty="0" smtClean="0"/>
              <a:t> Graph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11397" y="0"/>
            <a:ext cx="492443" cy="5373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– Solutions techniques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4087601545"/>
              </p:ext>
            </p:extLst>
          </p:nvPr>
        </p:nvGraphicFramePr>
        <p:xfrm>
          <a:off x="683568" y="1484784"/>
          <a:ext cx="7344816" cy="442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5364088" y="4077072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Rotation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Translation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Scale</a:t>
            </a: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LookAt</a:t>
            </a: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child</a:t>
            </a: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Remove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child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1287</TotalTime>
  <Words>752</Words>
  <Application>Microsoft Office PowerPoint</Application>
  <PresentationFormat>Affichage à l'écran (4:3)</PresentationFormat>
  <Paragraphs>258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Contiguïté</vt:lpstr>
      <vt:lpstr>Présentation PowerPoint</vt:lpstr>
      <vt:lpstr>Présentation PowerPoint</vt:lpstr>
      <vt:lpstr>Introduction</vt:lpstr>
      <vt:lpstr>Présentation du projet</vt:lpstr>
      <vt:lpstr>Rappel des objectifs</vt:lpstr>
      <vt:lpstr>Problématiques</vt:lpstr>
      <vt:lpstr>Implémentation</vt:lpstr>
      <vt:lpstr>Architecture logicielle</vt:lpstr>
      <vt:lpstr>Scene Graph</vt:lpstr>
      <vt:lpstr>Réduction des draw calls</vt:lpstr>
      <vt:lpstr>Réduction des draw calls</vt:lpstr>
      <vt:lpstr>Réduction des draw calls</vt:lpstr>
      <vt:lpstr>Réduction des draw calls</vt:lpstr>
      <vt:lpstr>Réduction des draw calls</vt:lpstr>
      <vt:lpstr>Réduction des draw calls</vt:lpstr>
      <vt:lpstr>Réduction des draw calls</vt:lpstr>
      <vt:lpstr>Frustum culling</vt:lpstr>
      <vt:lpstr>Frustum culling</vt:lpstr>
      <vt:lpstr>Frustum culling</vt:lpstr>
      <vt:lpstr>API</vt:lpstr>
      <vt:lpstr>API</vt:lpstr>
      <vt:lpstr>Démo</vt:lpstr>
      <vt:lpstr>Résultats</vt:lpstr>
      <vt:lpstr>Résultats</vt:lpstr>
      <vt:lpstr>Analyse</vt:lpstr>
      <vt:lpstr>Conclusion</vt:lpstr>
      <vt:lpstr>Retour d’expérience</vt:lpstr>
      <vt:lpstr>Prévisions</vt:lpstr>
      <vt:lpstr>Remerciements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loick.michard</dc:creator>
  <cp:lastModifiedBy>jochau_g</cp:lastModifiedBy>
  <cp:revision>121</cp:revision>
  <dcterms:created xsi:type="dcterms:W3CDTF">2012-05-09T04:39:41Z</dcterms:created>
  <dcterms:modified xsi:type="dcterms:W3CDTF">2012-07-10T15:14:17Z</dcterms:modified>
</cp:coreProperties>
</file>