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154F3D-A819-4117-ADC4-82721D8D75A4}" v="11" dt="2024-01-08T02:54:29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19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cy Irwin" userId="87fae608a5bfbe2c" providerId="LiveId" clId="{7E18767B-6DD7-4B68-8F8C-B5A584192CA0}"/>
    <pc:docChg chg="undo custSel addSld modSld sldOrd modMainMaster">
      <pc:chgData name="Stacy Irwin" userId="87fae608a5bfbe2c" providerId="LiveId" clId="{7E18767B-6DD7-4B68-8F8C-B5A584192CA0}" dt="2022-12-31T15:25:41.350" v="1459" actId="20577"/>
      <pc:docMkLst>
        <pc:docMk/>
      </pc:docMkLst>
      <pc:sldChg chg="addSp modSp mod ord modClrScheme chgLayout">
        <pc:chgData name="Stacy Irwin" userId="87fae608a5bfbe2c" providerId="LiveId" clId="{7E18767B-6DD7-4B68-8F8C-B5A584192CA0}" dt="2022-11-28T23:24:38.597" v="31"/>
        <pc:sldMkLst>
          <pc:docMk/>
          <pc:sldMk cId="428761182" sldId="256"/>
        </pc:sldMkLst>
        <pc:spChg chg="mod">
          <ac:chgData name="Stacy Irwin" userId="87fae608a5bfbe2c" providerId="LiveId" clId="{7E18767B-6DD7-4B68-8F8C-B5A584192CA0}" dt="2022-11-27T02:54:24.940" v="1"/>
          <ac:spMkLst>
            <pc:docMk/>
            <pc:sldMk cId="428761182" sldId="256"/>
            <ac:spMk id="4" creationId="{D76EABE2-6CCA-63BE-3A9B-18B16BFB9BBA}"/>
          </ac:spMkLst>
        </pc:spChg>
        <pc:spChg chg="mod">
          <ac:chgData name="Stacy Irwin" userId="87fae608a5bfbe2c" providerId="LiveId" clId="{7E18767B-6DD7-4B68-8F8C-B5A584192CA0}" dt="2022-11-27T02:54:24.940" v="1"/>
          <ac:spMkLst>
            <pc:docMk/>
            <pc:sldMk cId="428761182" sldId="256"/>
            <ac:spMk id="5" creationId="{9587CEC4-5236-6E44-0767-CB820571BC4F}"/>
          </ac:spMkLst>
        </pc:spChg>
        <pc:spChg chg="mod">
          <ac:chgData name="Stacy Irwin" userId="87fae608a5bfbe2c" providerId="LiveId" clId="{7E18767B-6DD7-4B68-8F8C-B5A584192CA0}" dt="2022-11-27T02:54:24.940" v="1"/>
          <ac:spMkLst>
            <pc:docMk/>
            <pc:sldMk cId="428761182" sldId="256"/>
            <ac:spMk id="6" creationId="{BFC6EE3C-FB6E-A7B7-193F-A89F50499A3C}"/>
          </ac:spMkLst>
        </pc:spChg>
        <pc:spChg chg="mod">
          <ac:chgData name="Stacy Irwin" userId="87fae608a5bfbe2c" providerId="LiveId" clId="{7E18767B-6DD7-4B68-8F8C-B5A584192CA0}" dt="2022-11-27T02:54:24.940" v="1"/>
          <ac:spMkLst>
            <pc:docMk/>
            <pc:sldMk cId="428761182" sldId="256"/>
            <ac:spMk id="7" creationId="{C318015D-C946-04C4-F4C0-6D75A5E3E3A3}"/>
          </ac:spMkLst>
        </pc:spChg>
        <pc:spChg chg="mod">
          <ac:chgData name="Stacy Irwin" userId="87fae608a5bfbe2c" providerId="LiveId" clId="{7E18767B-6DD7-4B68-8F8C-B5A584192CA0}" dt="2022-11-27T02:54:24.940" v="1"/>
          <ac:spMkLst>
            <pc:docMk/>
            <pc:sldMk cId="428761182" sldId="256"/>
            <ac:spMk id="17" creationId="{0C233767-B165-60BC-8AF2-5E07832281D5}"/>
          </ac:spMkLst>
        </pc:spChg>
        <pc:spChg chg="mod">
          <ac:chgData name="Stacy Irwin" userId="87fae608a5bfbe2c" providerId="LiveId" clId="{7E18767B-6DD7-4B68-8F8C-B5A584192CA0}" dt="2022-11-27T02:54:24.940" v="1"/>
          <ac:spMkLst>
            <pc:docMk/>
            <pc:sldMk cId="428761182" sldId="256"/>
            <ac:spMk id="18" creationId="{BCD5944F-EBAF-8B4E-C382-F9F3E3660BA1}"/>
          </ac:spMkLst>
        </pc:spChg>
        <pc:spChg chg="mod">
          <ac:chgData name="Stacy Irwin" userId="87fae608a5bfbe2c" providerId="LiveId" clId="{7E18767B-6DD7-4B68-8F8C-B5A584192CA0}" dt="2022-11-27T02:54:24.940" v="1"/>
          <ac:spMkLst>
            <pc:docMk/>
            <pc:sldMk cId="428761182" sldId="256"/>
            <ac:spMk id="19" creationId="{AA93335A-FCC8-5A0C-E311-E2467E995B4B}"/>
          </ac:spMkLst>
        </pc:spChg>
        <pc:spChg chg="mod">
          <ac:chgData name="Stacy Irwin" userId="87fae608a5bfbe2c" providerId="LiveId" clId="{7E18767B-6DD7-4B68-8F8C-B5A584192CA0}" dt="2022-11-27T02:54:24.940" v="1"/>
          <ac:spMkLst>
            <pc:docMk/>
            <pc:sldMk cId="428761182" sldId="256"/>
            <ac:spMk id="20" creationId="{FB5B9EF9-0EB3-25AB-78AF-C0CA1B8EEB70}"/>
          </ac:spMkLst>
        </pc:spChg>
        <pc:spChg chg="add mod ord">
          <ac:chgData name="Stacy Irwin" userId="87fae608a5bfbe2c" providerId="LiveId" clId="{7E18767B-6DD7-4B68-8F8C-B5A584192CA0}" dt="2022-11-27T02:55:33.565" v="28" actId="1076"/>
          <ac:spMkLst>
            <pc:docMk/>
            <pc:sldMk cId="428761182" sldId="256"/>
            <ac:spMk id="22" creationId="{79CD6EB5-5791-3A22-CEB7-86AD41E229B6}"/>
          </ac:spMkLst>
        </pc:spChg>
        <pc:grpChg chg="mod">
          <ac:chgData name="Stacy Irwin" userId="87fae608a5bfbe2c" providerId="LiveId" clId="{7E18767B-6DD7-4B68-8F8C-B5A584192CA0}" dt="2022-11-27T02:55:10.415" v="10" actId="12788"/>
          <ac:grpSpMkLst>
            <pc:docMk/>
            <pc:sldMk cId="428761182" sldId="256"/>
            <ac:grpSpMk id="21" creationId="{521BF525-4D23-F3CE-C23F-45A37E07A639}"/>
          </ac:grpSpMkLst>
        </pc:grpChg>
        <pc:cxnChg chg="mod">
          <ac:chgData name="Stacy Irwin" userId="87fae608a5bfbe2c" providerId="LiveId" clId="{7E18767B-6DD7-4B68-8F8C-B5A584192CA0}" dt="2022-11-27T02:54:24.940" v="1"/>
          <ac:cxnSpMkLst>
            <pc:docMk/>
            <pc:sldMk cId="428761182" sldId="256"/>
            <ac:cxnSpMk id="9" creationId="{BCFFF385-997C-2BC8-B6B5-AC993769F159}"/>
          </ac:cxnSpMkLst>
        </pc:cxnChg>
        <pc:cxnChg chg="mod">
          <ac:chgData name="Stacy Irwin" userId="87fae608a5bfbe2c" providerId="LiveId" clId="{7E18767B-6DD7-4B68-8F8C-B5A584192CA0}" dt="2022-11-27T02:54:24.940" v="1"/>
          <ac:cxnSpMkLst>
            <pc:docMk/>
            <pc:sldMk cId="428761182" sldId="256"/>
            <ac:cxnSpMk id="10" creationId="{E67AD0A2-DEE3-F801-C56E-C26A8B69E9DF}"/>
          </ac:cxnSpMkLst>
        </pc:cxnChg>
        <pc:cxnChg chg="mod">
          <ac:chgData name="Stacy Irwin" userId="87fae608a5bfbe2c" providerId="LiveId" clId="{7E18767B-6DD7-4B68-8F8C-B5A584192CA0}" dt="2022-11-27T02:54:24.940" v="1"/>
          <ac:cxnSpMkLst>
            <pc:docMk/>
            <pc:sldMk cId="428761182" sldId="256"/>
            <ac:cxnSpMk id="11" creationId="{0286DC7B-378C-8295-7EB9-6BEBF49359CC}"/>
          </ac:cxnSpMkLst>
        </pc:cxnChg>
        <pc:cxnChg chg="mod">
          <ac:chgData name="Stacy Irwin" userId="87fae608a5bfbe2c" providerId="LiveId" clId="{7E18767B-6DD7-4B68-8F8C-B5A584192CA0}" dt="2022-11-27T02:54:24.940" v="1"/>
          <ac:cxnSpMkLst>
            <pc:docMk/>
            <pc:sldMk cId="428761182" sldId="256"/>
            <ac:cxnSpMk id="12" creationId="{DECDE613-806C-5E98-DA5D-69B938CB3B53}"/>
          </ac:cxnSpMkLst>
        </pc:cxnChg>
      </pc:sldChg>
      <pc:sldChg chg="addSp modSp new mod">
        <pc:chgData name="Stacy Irwin" userId="87fae608a5bfbe2c" providerId="LiveId" clId="{7E18767B-6DD7-4B68-8F8C-B5A584192CA0}" dt="2022-11-28T23:39:23.953" v="881" actId="14100"/>
        <pc:sldMkLst>
          <pc:docMk/>
          <pc:sldMk cId="1231257989" sldId="257"/>
        </pc:sldMkLst>
        <pc:spChg chg="mod">
          <ac:chgData name="Stacy Irwin" userId="87fae608a5bfbe2c" providerId="LiveId" clId="{7E18767B-6DD7-4B68-8F8C-B5A584192CA0}" dt="2022-11-28T23:26:14.235" v="61" actId="108"/>
          <ac:spMkLst>
            <pc:docMk/>
            <pc:sldMk cId="1231257989" sldId="257"/>
            <ac:spMk id="2" creationId="{CFACF98B-82DD-DFBE-C760-8FB5E371A3DC}"/>
          </ac:spMkLst>
        </pc:spChg>
        <pc:spChg chg="add mod">
          <ac:chgData name="Stacy Irwin" userId="87fae608a5bfbe2c" providerId="LiveId" clId="{7E18767B-6DD7-4B68-8F8C-B5A584192CA0}" dt="2022-11-28T23:39:04.308" v="878" actId="164"/>
          <ac:spMkLst>
            <pc:docMk/>
            <pc:sldMk cId="1231257989" sldId="257"/>
            <ac:spMk id="3" creationId="{FD19486C-9577-25AF-46E1-37F4DAF5DFDD}"/>
          </ac:spMkLst>
        </pc:spChg>
        <pc:spChg chg="add mod">
          <ac:chgData name="Stacy Irwin" userId="87fae608a5bfbe2c" providerId="LiveId" clId="{7E18767B-6DD7-4B68-8F8C-B5A584192CA0}" dt="2022-11-28T23:39:04.308" v="878" actId="164"/>
          <ac:spMkLst>
            <pc:docMk/>
            <pc:sldMk cId="1231257989" sldId="257"/>
            <ac:spMk id="4" creationId="{CB76B172-956C-6A9F-C4C4-22F326F1FE53}"/>
          </ac:spMkLst>
        </pc:spChg>
        <pc:spChg chg="add mod">
          <ac:chgData name="Stacy Irwin" userId="87fae608a5bfbe2c" providerId="LiveId" clId="{7E18767B-6DD7-4B68-8F8C-B5A584192CA0}" dt="2022-11-28T23:39:23.953" v="881" actId="14100"/>
          <ac:spMkLst>
            <pc:docMk/>
            <pc:sldMk cId="1231257989" sldId="257"/>
            <ac:spMk id="5" creationId="{26D12C96-E0C2-50C9-80EB-68078E73D502}"/>
          </ac:spMkLst>
        </pc:spChg>
        <pc:grpChg chg="add mod">
          <ac:chgData name="Stacy Irwin" userId="87fae608a5bfbe2c" providerId="LiveId" clId="{7E18767B-6DD7-4B68-8F8C-B5A584192CA0}" dt="2022-11-28T23:39:11.444" v="879" actId="12788"/>
          <ac:grpSpMkLst>
            <pc:docMk/>
            <pc:sldMk cId="1231257989" sldId="257"/>
            <ac:grpSpMk id="6" creationId="{674B3900-E152-9A85-E4A2-E9792A4F0D52}"/>
          </ac:grpSpMkLst>
        </pc:grpChg>
      </pc:sldChg>
      <pc:sldChg chg="addSp delSp modSp new mod">
        <pc:chgData name="Stacy Irwin" userId="87fae608a5bfbe2c" providerId="LiveId" clId="{7E18767B-6DD7-4B68-8F8C-B5A584192CA0}" dt="2022-12-31T14:37:48.031" v="1060" actId="1076"/>
        <pc:sldMkLst>
          <pc:docMk/>
          <pc:sldMk cId="3829581338" sldId="258"/>
        </pc:sldMkLst>
        <pc:spChg chg="add mod">
          <ac:chgData name="Stacy Irwin" userId="87fae608a5bfbe2c" providerId="LiveId" clId="{7E18767B-6DD7-4B68-8F8C-B5A584192CA0}" dt="2022-12-31T14:29:57.544" v="999" actId="1076"/>
          <ac:spMkLst>
            <pc:docMk/>
            <pc:sldMk cId="3829581338" sldId="258"/>
            <ac:spMk id="3" creationId="{C6D32D86-0EDE-3F6D-CF53-85BD610CC57D}"/>
          </ac:spMkLst>
        </pc:spChg>
        <pc:spChg chg="add mod">
          <ac:chgData name="Stacy Irwin" userId="87fae608a5bfbe2c" providerId="LiveId" clId="{7E18767B-6DD7-4B68-8F8C-B5A584192CA0}" dt="2022-12-31T14:29:57.544" v="999" actId="1076"/>
          <ac:spMkLst>
            <pc:docMk/>
            <pc:sldMk cId="3829581338" sldId="258"/>
            <ac:spMk id="4" creationId="{425F576D-F5DD-995E-7AFB-6B2CC320A7EC}"/>
          </ac:spMkLst>
        </pc:spChg>
        <pc:spChg chg="add mod">
          <ac:chgData name="Stacy Irwin" userId="87fae608a5bfbe2c" providerId="LiveId" clId="{7E18767B-6DD7-4B68-8F8C-B5A584192CA0}" dt="2022-12-31T14:29:57.544" v="999" actId="1076"/>
          <ac:spMkLst>
            <pc:docMk/>
            <pc:sldMk cId="3829581338" sldId="258"/>
            <ac:spMk id="5" creationId="{5B2D90E8-2B71-1C04-30CF-7E217BCDAF73}"/>
          </ac:spMkLst>
        </pc:spChg>
        <pc:spChg chg="add mod">
          <ac:chgData name="Stacy Irwin" userId="87fae608a5bfbe2c" providerId="LiveId" clId="{7E18767B-6DD7-4B68-8F8C-B5A584192CA0}" dt="2022-12-31T14:30:15.444" v="1002" actId="1076"/>
          <ac:spMkLst>
            <pc:docMk/>
            <pc:sldMk cId="3829581338" sldId="258"/>
            <ac:spMk id="11" creationId="{225AFD19-B240-FCBF-7787-EC781212A459}"/>
          </ac:spMkLst>
        </pc:spChg>
        <pc:spChg chg="add mod">
          <ac:chgData name="Stacy Irwin" userId="87fae608a5bfbe2c" providerId="LiveId" clId="{7E18767B-6DD7-4B68-8F8C-B5A584192CA0}" dt="2022-12-31T14:37:19.238" v="1056" actId="12788"/>
          <ac:spMkLst>
            <pc:docMk/>
            <pc:sldMk cId="3829581338" sldId="258"/>
            <ac:spMk id="12" creationId="{D47F2588-2F1C-40F2-75A0-2B71444814A1}"/>
          </ac:spMkLst>
        </pc:spChg>
        <pc:spChg chg="add del mod">
          <ac:chgData name="Stacy Irwin" userId="87fae608a5bfbe2c" providerId="LiveId" clId="{7E18767B-6DD7-4B68-8F8C-B5A584192CA0}" dt="2022-12-31T14:30:05.205" v="1000" actId="478"/>
          <ac:spMkLst>
            <pc:docMk/>
            <pc:sldMk cId="3829581338" sldId="258"/>
            <ac:spMk id="13" creationId="{420B7542-6ADE-07F2-BBD3-3A18D247BCC9}"/>
          </ac:spMkLst>
        </pc:spChg>
        <pc:spChg chg="add mod">
          <ac:chgData name="Stacy Irwin" userId="87fae608a5bfbe2c" providerId="LiveId" clId="{7E18767B-6DD7-4B68-8F8C-B5A584192CA0}" dt="2022-12-31T14:37:19.238" v="1056" actId="12788"/>
          <ac:spMkLst>
            <pc:docMk/>
            <pc:sldMk cId="3829581338" sldId="258"/>
            <ac:spMk id="16" creationId="{6BA8DF81-060C-FC57-D233-1FC933057798}"/>
          </ac:spMkLst>
        </pc:spChg>
        <pc:spChg chg="add mod">
          <ac:chgData name="Stacy Irwin" userId="87fae608a5bfbe2c" providerId="LiveId" clId="{7E18767B-6DD7-4B68-8F8C-B5A584192CA0}" dt="2022-12-31T14:37:48.031" v="1060" actId="1076"/>
          <ac:spMkLst>
            <pc:docMk/>
            <pc:sldMk cId="3829581338" sldId="258"/>
            <ac:spMk id="17" creationId="{567C0166-EE48-6910-2D42-5EE175E7B3D0}"/>
          </ac:spMkLst>
        </pc:spChg>
        <pc:spChg chg="add del">
          <ac:chgData name="Stacy Irwin" userId="87fae608a5bfbe2c" providerId="LiveId" clId="{7E18767B-6DD7-4B68-8F8C-B5A584192CA0}" dt="2022-12-31T14:32:58.974" v="1024" actId="11529"/>
          <ac:spMkLst>
            <pc:docMk/>
            <pc:sldMk cId="3829581338" sldId="258"/>
            <ac:spMk id="18" creationId="{FDDD87D0-9B6F-EF83-B4EE-B5DE94003D7F}"/>
          </ac:spMkLst>
        </pc:spChg>
        <pc:spChg chg="add del mod">
          <ac:chgData name="Stacy Irwin" userId="87fae608a5bfbe2c" providerId="LiveId" clId="{7E18767B-6DD7-4B68-8F8C-B5A584192CA0}" dt="2022-12-31T14:35:07.439" v="1036" actId="478"/>
          <ac:spMkLst>
            <pc:docMk/>
            <pc:sldMk cId="3829581338" sldId="258"/>
            <ac:spMk id="19" creationId="{A0FF2B29-8123-A559-9FA8-C5D7AD8CBEE6}"/>
          </ac:spMkLst>
        </pc:spChg>
        <pc:spChg chg="add mod">
          <ac:chgData name="Stacy Irwin" userId="87fae608a5bfbe2c" providerId="LiveId" clId="{7E18767B-6DD7-4B68-8F8C-B5A584192CA0}" dt="2022-12-31T14:36:36.097" v="1050" actId="1076"/>
          <ac:spMkLst>
            <pc:docMk/>
            <pc:sldMk cId="3829581338" sldId="258"/>
            <ac:spMk id="20" creationId="{2899DF99-66B5-EDE6-2133-61BA102DA7CC}"/>
          </ac:spMkLst>
        </pc:spChg>
        <pc:cxnChg chg="add mod">
          <ac:chgData name="Stacy Irwin" userId="87fae608a5bfbe2c" providerId="LiveId" clId="{7E18767B-6DD7-4B68-8F8C-B5A584192CA0}" dt="2022-12-31T14:29:57.544" v="999" actId="1076"/>
          <ac:cxnSpMkLst>
            <pc:docMk/>
            <pc:sldMk cId="3829581338" sldId="258"/>
            <ac:cxnSpMk id="7" creationId="{7A29B684-94F2-EDCB-E796-555B9E8E9364}"/>
          </ac:cxnSpMkLst>
        </pc:cxnChg>
        <pc:cxnChg chg="add mod">
          <ac:chgData name="Stacy Irwin" userId="87fae608a5bfbe2c" providerId="LiveId" clId="{7E18767B-6DD7-4B68-8F8C-B5A584192CA0}" dt="2022-12-31T14:29:57.544" v="999" actId="1076"/>
          <ac:cxnSpMkLst>
            <pc:docMk/>
            <pc:sldMk cId="3829581338" sldId="258"/>
            <ac:cxnSpMk id="8" creationId="{A32F0B0B-F8AC-8811-09E3-8936254F89A2}"/>
          </ac:cxnSpMkLst>
        </pc:cxnChg>
        <pc:cxnChg chg="add mod">
          <ac:chgData name="Stacy Irwin" userId="87fae608a5bfbe2c" providerId="LiveId" clId="{7E18767B-6DD7-4B68-8F8C-B5A584192CA0}" dt="2022-12-31T14:37:19.238" v="1056" actId="12788"/>
          <ac:cxnSpMkLst>
            <pc:docMk/>
            <pc:sldMk cId="3829581338" sldId="258"/>
            <ac:cxnSpMk id="14" creationId="{C5EE3348-0881-C18A-B87D-427BE916A09A}"/>
          </ac:cxnSpMkLst>
        </pc:cxnChg>
        <pc:cxnChg chg="add del mod">
          <ac:chgData name="Stacy Irwin" userId="87fae608a5bfbe2c" providerId="LiveId" clId="{7E18767B-6DD7-4B68-8F8C-B5A584192CA0}" dt="2022-12-31T14:30:06.424" v="1001" actId="478"/>
          <ac:cxnSpMkLst>
            <pc:docMk/>
            <pc:sldMk cId="3829581338" sldId="258"/>
            <ac:cxnSpMk id="15" creationId="{B918C286-2641-5A2C-6D3E-C840A8B24ECB}"/>
          </ac:cxnSpMkLst>
        </pc:cxnChg>
        <pc:cxnChg chg="add del mod">
          <ac:chgData name="Stacy Irwin" userId="87fae608a5bfbe2c" providerId="LiveId" clId="{7E18767B-6DD7-4B68-8F8C-B5A584192CA0}" dt="2022-12-31T14:36:49.008" v="1052" actId="11529"/>
          <ac:cxnSpMkLst>
            <pc:docMk/>
            <pc:sldMk cId="3829581338" sldId="258"/>
            <ac:cxnSpMk id="22" creationId="{C4CEF28B-2029-A282-444C-5309D3349514}"/>
          </ac:cxnSpMkLst>
        </pc:cxnChg>
        <pc:cxnChg chg="add mod">
          <ac:chgData name="Stacy Irwin" userId="87fae608a5bfbe2c" providerId="LiveId" clId="{7E18767B-6DD7-4B68-8F8C-B5A584192CA0}" dt="2022-12-31T14:37:19.238" v="1056" actId="12788"/>
          <ac:cxnSpMkLst>
            <pc:docMk/>
            <pc:sldMk cId="3829581338" sldId="258"/>
            <ac:cxnSpMk id="24" creationId="{40647697-C87E-6937-B5F0-6F92DD617866}"/>
          </ac:cxnSpMkLst>
        </pc:cxnChg>
        <pc:cxnChg chg="add mod">
          <ac:chgData name="Stacy Irwin" userId="87fae608a5bfbe2c" providerId="LiveId" clId="{7E18767B-6DD7-4B68-8F8C-B5A584192CA0}" dt="2022-12-31T14:37:48.031" v="1060" actId="1076"/>
          <ac:cxnSpMkLst>
            <pc:docMk/>
            <pc:sldMk cId="3829581338" sldId="258"/>
            <ac:cxnSpMk id="26" creationId="{58A320E2-E387-7403-1650-755308265576}"/>
          </ac:cxnSpMkLst>
        </pc:cxnChg>
      </pc:sldChg>
      <pc:sldChg chg="addSp delSp modSp add mod ord modClrScheme chgLayout">
        <pc:chgData name="Stacy Irwin" userId="87fae608a5bfbe2c" providerId="LiveId" clId="{7E18767B-6DD7-4B68-8F8C-B5A584192CA0}" dt="2022-12-31T15:00:54.202" v="1275" actId="1076"/>
        <pc:sldMkLst>
          <pc:docMk/>
          <pc:sldMk cId="2721926271" sldId="259"/>
        </pc:sldMkLst>
        <pc:spChg chg="mod ord">
          <ac:chgData name="Stacy Irwin" userId="87fae608a5bfbe2c" providerId="LiveId" clId="{7E18767B-6DD7-4B68-8F8C-B5A584192CA0}" dt="2022-12-31T14:38:51.123" v="1116" actId="700"/>
          <ac:spMkLst>
            <pc:docMk/>
            <pc:sldMk cId="2721926271" sldId="259"/>
            <ac:spMk id="2" creationId="{E771EB29-0ED7-7CF9-F4E7-68E7DAD1C1F1}"/>
          </ac:spMkLst>
        </pc:spChg>
        <pc:spChg chg="del">
          <ac:chgData name="Stacy Irwin" userId="87fae608a5bfbe2c" providerId="LiveId" clId="{7E18767B-6DD7-4B68-8F8C-B5A584192CA0}" dt="2022-12-31T14:38:21.165" v="1113" actId="478"/>
          <ac:spMkLst>
            <pc:docMk/>
            <pc:sldMk cId="2721926271" sldId="259"/>
            <ac:spMk id="3" creationId="{C6D32D86-0EDE-3F6D-CF53-85BD610CC57D}"/>
          </ac:spMkLst>
        </pc:spChg>
        <pc:spChg chg="del">
          <ac:chgData name="Stacy Irwin" userId="87fae608a5bfbe2c" providerId="LiveId" clId="{7E18767B-6DD7-4B68-8F8C-B5A584192CA0}" dt="2022-12-31T14:38:21.165" v="1113" actId="478"/>
          <ac:spMkLst>
            <pc:docMk/>
            <pc:sldMk cId="2721926271" sldId="259"/>
            <ac:spMk id="4" creationId="{425F576D-F5DD-995E-7AFB-6B2CC320A7EC}"/>
          </ac:spMkLst>
        </pc:spChg>
        <pc:spChg chg="del">
          <ac:chgData name="Stacy Irwin" userId="87fae608a5bfbe2c" providerId="LiveId" clId="{7E18767B-6DD7-4B68-8F8C-B5A584192CA0}" dt="2022-12-31T14:38:21.165" v="1113" actId="478"/>
          <ac:spMkLst>
            <pc:docMk/>
            <pc:sldMk cId="2721926271" sldId="259"/>
            <ac:spMk id="5" creationId="{5B2D90E8-2B71-1C04-30CF-7E217BCDAF73}"/>
          </ac:spMkLst>
        </pc:spChg>
        <pc:spChg chg="add mod">
          <ac:chgData name="Stacy Irwin" userId="87fae608a5bfbe2c" providerId="LiveId" clId="{7E18767B-6DD7-4B68-8F8C-B5A584192CA0}" dt="2022-12-31T14:40:34.224" v="1208" actId="1076"/>
          <ac:spMkLst>
            <pc:docMk/>
            <pc:sldMk cId="2721926271" sldId="259"/>
            <ac:spMk id="6" creationId="{3169C969-1E3A-5F82-9CB4-68C03D1A3F1A}"/>
          </ac:spMkLst>
        </pc:spChg>
        <pc:spChg chg="add mod">
          <ac:chgData name="Stacy Irwin" userId="87fae608a5bfbe2c" providerId="LiveId" clId="{7E18767B-6DD7-4B68-8F8C-B5A584192CA0}" dt="2022-12-31T14:40:34.224" v="1208" actId="1076"/>
          <ac:spMkLst>
            <pc:docMk/>
            <pc:sldMk cId="2721926271" sldId="259"/>
            <ac:spMk id="9" creationId="{A1C0EB50-39B4-09D1-DCA0-C4C43AE0B340}"/>
          </ac:spMkLst>
        </pc:spChg>
        <pc:spChg chg="mod">
          <ac:chgData name="Stacy Irwin" userId="87fae608a5bfbe2c" providerId="LiveId" clId="{7E18767B-6DD7-4B68-8F8C-B5A584192CA0}" dt="2022-12-31T14:40:12.264" v="1204" actId="1076"/>
          <ac:spMkLst>
            <pc:docMk/>
            <pc:sldMk cId="2721926271" sldId="259"/>
            <ac:spMk id="11" creationId="{225AFD19-B240-FCBF-7787-EC781212A459}"/>
          </ac:spMkLst>
        </pc:spChg>
        <pc:spChg chg="mod">
          <ac:chgData name="Stacy Irwin" userId="87fae608a5bfbe2c" providerId="LiveId" clId="{7E18767B-6DD7-4B68-8F8C-B5A584192CA0}" dt="2022-12-31T14:40:12.264" v="1204" actId="1076"/>
          <ac:spMkLst>
            <pc:docMk/>
            <pc:sldMk cId="2721926271" sldId="259"/>
            <ac:spMk id="12" creationId="{D47F2588-2F1C-40F2-75A0-2B71444814A1}"/>
          </ac:spMkLst>
        </pc:spChg>
        <pc:spChg chg="add mod">
          <ac:chgData name="Stacy Irwin" userId="87fae608a5bfbe2c" providerId="LiveId" clId="{7E18767B-6DD7-4B68-8F8C-B5A584192CA0}" dt="2022-12-31T14:40:34.224" v="1208" actId="1076"/>
          <ac:spMkLst>
            <pc:docMk/>
            <pc:sldMk cId="2721926271" sldId="259"/>
            <ac:spMk id="13" creationId="{7A099671-CF65-5CB6-0ACD-2A3F2B6FFC77}"/>
          </ac:spMkLst>
        </pc:spChg>
        <pc:spChg chg="add mod">
          <ac:chgData name="Stacy Irwin" userId="87fae608a5bfbe2c" providerId="LiveId" clId="{7E18767B-6DD7-4B68-8F8C-B5A584192CA0}" dt="2022-12-31T14:40:34.224" v="1208" actId="1076"/>
          <ac:spMkLst>
            <pc:docMk/>
            <pc:sldMk cId="2721926271" sldId="259"/>
            <ac:spMk id="15" creationId="{3A138678-0EA4-1BC1-D16C-C9B38D717FE8}"/>
          </ac:spMkLst>
        </pc:spChg>
        <pc:spChg chg="mod">
          <ac:chgData name="Stacy Irwin" userId="87fae608a5bfbe2c" providerId="LiveId" clId="{7E18767B-6DD7-4B68-8F8C-B5A584192CA0}" dt="2022-12-31T14:40:12.264" v="1204" actId="1076"/>
          <ac:spMkLst>
            <pc:docMk/>
            <pc:sldMk cId="2721926271" sldId="259"/>
            <ac:spMk id="16" creationId="{6BA8DF81-060C-FC57-D233-1FC933057798}"/>
          </ac:spMkLst>
        </pc:spChg>
        <pc:spChg chg="del mod">
          <ac:chgData name="Stacy Irwin" userId="87fae608a5bfbe2c" providerId="LiveId" clId="{7E18767B-6DD7-4B68-8F8C-B5A584192CA0}" dt="2022-12-31T14:40:19.204" v="1206" actId="478"/>
          <ac:spMkLst>
            <pc:docMk/>
            <pc:sldMk cId="2721926271" sldId="259"/>
            <ac:spMk id="17" creationId="{567C0166-EE48-6910-2D42-5EE175E7B3D0}"/>
          </ac:spMkLst>
        </pc:spChg>
        <pc:spChg chg="add mod">
          <ac:chgData name="Stacy Irwin" userId="87fae608a5bfbe2c" providerId="LiveId" clId="{7E18767B-6DD7-4B68-8F8C-B5A584192CA0}" dt="2022-12-31T15:00:54.202" v="1275" actId="1076"/>
          <ac:spMkLst>
            <pc:docMk/>
            <pc:sldMk cId="2721926271" sldId="259"/>
            <ac:spMk id="18" creationId="{8E17623E-917A-0533-3C68-F8E34626C383}"/>
          </ac:spMkLst>
        </pc:spChg>
        <pc:spChg chg="mod">
          <ac:chgData name="Stacy Irwin" userId="87fae608a5bfbe2c" providerId="LiveId" clId="{7E18767B-6DD7-4B68-8F8C-B5A584192CA0}" dt="2022-12-31T14:40:12.264" v="1204" actId="1076"/>
          <ac:spMkLst>
            <pc:docMk/>
            <pc:sldMk cId="2721926271" sldId="259"/>
            <ac:spMk id="20" creationId="{2899DF99-66B5-EDE6-2133-61BA102DA7CC}"/>
          </ac:spMkLst>
        </pc:spChg>
        <pc:spChg chg="add mod ord">
          <ac:chgData name="Stacy Irwin" userId="87fae608a5bfbe2c" providerId="LiveId" clId="{7E18767B-6DD7-4B68-8F8C-B5A584192CA0}" dt="2022-12-31T14:43:09.768" v="1239" actId="207"/>
          <ac:spMkLst>
            <pc:docMk/>
            <pc:sldMk cId="2721926271" sldId="259"/>
            <ac:spMk id="22" creationId="{415A64B3-9038-2152-D3BF-FDB88815E56F}"/>
          </ac:spMkLst>
        </pc:spChg>
        <pc:spChg chg="add mod">
          <ac:chgData name="Stacy Irwin" userId="87fae608a5bfbe2c" providerId="LiveId" clId="{7E18767B-6DD7-4B68-8F8C-B5A584192CA0}" dt="2022-12-31T15:00:44.069" v="1274" actId="20577"/>
          <ac:spMkLst>
            <pc:docMk/>
            <pc:sldMk cId="2721926271" sldId="259"/>
            <ac:spMk id="27" creationId="{9845D414-86E9-0461-18C2-80E1837D455A}"/>
          </ac:spMkLst>
        </pc:spChg>
        <pc:cxnChg chg="del mod">
          <ac:chgData name="Stacy Irwin" userId="87fae608a5bfbe2c" providerId="LiveId" clId="{7E18767B-6DD7-4B68-8F8C-B5A584192CA0}" dt="2022-12-31T14:38:21.165" v="1113" actId="478"/>
          <ac:cxnSpMkLst>
            <pc:docMk/>
            <pc:sldMk cId="2721926271" sldId="259"/>
            <ac:cxnSpMk id="7" creationId="{7A29B684-94F2-EDCB-E796-555B9E8E9364}"/>
          </ac:cxnSpMkLst>
        </pc:cxnChg>
        <pc:cxnChg chg="del mod">
          <ac:chgData name="Stacy Irwin" userId="87fae608a5bfbe2c" providerId="LiveId" clId="{7E18767B-6DD7-4B68-8F8C-B5A584192CA0}" dt="2022-12-31T14:38:21.165" v="1113" actId="478"/>
          <ac:cxnSpMkLst>
            <pc:docMk/>
            <pc:sldMk cId="2721926271" sldId="259"/>
            <ac:cxnSpMk id="8" creationId="{A32F0B0B-F8AC-8811-09E3-8936254F89A2}"/>
          </ac:cxnSpMkLst>
        </pc:cxnChg>
        <pc:cxnChg chg="add mod">
          <ac:chgData name="Stacy Irwin" userId="87fae608a5bfbe2c" providerId="LiveId" clId="{7E18767B-6DD7-4B68-8F8C-B5A584192CA0}" dt="2022-12-31T14:40:34.224" v="1208" actId="1076"/>
          <ac:cxnSpMkLst>
            <pc:docMk/>
            <pc:sldMk cId="2721926271" sldId="259"/>
            <ac:cxnSpMk id="10" creationId="{9B5C330C-F41D-7CB2-DDB8-9A5E4922C063}"/>
          </ac:cxnSpMkLst>
        </pc:cxnChg>
        <pc:cxnChg chg="mod">
          <ac:chgData name="Stacy Irwin" userId="87fae608a5bfbe2c" providerId="LiveId" clId="{7E18767B-6DD7-4B68-8F8C-B5A584192CA0}" dt="2022-12-31T14:40:12.264" v="1204" actId="1076"/>
          <ac:cxnSpMkLst>
            <pc:docMk/>
            <pc:sldMk cId="2721926271" sldId="259"/>
            <ac:cxnSpMk id="14" creationId="{C5EE3348-0881-C18A-B87D-427BE916A09A}"/>
          </ac:cxnSpMkLst>
        </pc:cxnChg>
        <pc:cxnChg chg="add mod">
          <ac:chgData name="Stacy Irwin" userId="87fae608a5bfbe2c" providerId="LiveId" clId="{7E18767B-6DD7-4B68-8F8C-B5A584192CA0}" dt="2022-12-31T14:40:34.224" v="1208" actId="1076"/>
          <ac:cxnSpMkLst>
            <pc:docMk/>
            <pc:sldMk cId="2721926271" sldId="259"/>
            <ac:cxnSpMk id="19" creationId="{DA3FEBF4-A734-91C3-D72B-B40DE3C30985}"/>
          </ac:cxnSpMkLst>
        </pc:cxnChg>
        <pc:cxnChg chg="add mod">
          <ac:chgData name="Stacy Irwin" userId="87fae608a5bfbe2c" providerId="LiveId" clId="{7E18767B-6DD7-4B68-8F8C-B5A584192CA0}" dt="2022-12-31T14:40:34.224" v="1208" actId="1076"/>
          <ac:cxnSpMkLst>
            <pc:docMk/>
            <pc:sldMk cId="2721926271" sldId="259"/>
            <ac:cxnSpMk id="21" creationId="{54C899C1-E564-3921-FFB1-0EB026F529BF}"/>
          </ac:cxnSpMkLst>
        </pc:cxnChg>
        <pc:cxnChg chg="mod">
          <ac:chgData name="Stacy Irwin" userId="87fae608a5bfbe2c" providerId="LiveId" clId="{7E18767B-6DD7-4B68-8F8C-B5A584192CA0}" dt="2022-12-31T14:40:12.264" v="1204" actId="1076"/>
          <ac:cxnSpMkLst>
            <pc:docMk/>
            <pc:sldMk cId="2721926271" sldId="259"/>
            <ac:cxnSpMk id="24" creationId="{40647697-C87E-6937-B5F0-6F92DD617866}"/>
          </ac:cxnSpMkLst>
        </pc:cxnChg>
        <pc:cxnChg chg="add">
          <ac:chgData name="Stacy Irwin" userId="87fae608a5bfbe2c" providerId="LiveId" clId="{7E18767B-6DD7-4B68-8F8C-B5A584192CA0}" dt="2022-12-31T14:41:08.547" v="1210" actId="11529"/>
          <ac:cxnSpMkLst>
            <pc:docMk/>
            <pc:sldMk cId="2721926271" sldId="259"/>
            <ac:cxnSpMk id="25" creationId="{182532B0-55F5-5D21-9C90-67B28B1590A5}"/>
          </ac:cxnSpMkLst>
        </pc:cxnChg>
        <pc:cxnChg chg="del mod">
          <ac:chgData name="Stacy Irwin" userId="87fae608a5bfbe2c" providerId="LiveId" clId="{7E18767B-6DD7-4B68-8F8C-B5A584192CA0}" dt="2022-12-31T14:40:21.738" v="1207" actId="478"/>
          <ac:cxnSpMkLst>
            <pc:docMk/>
            <pc:sldMk cId="2721926271" sldId="259"/>
            <ac:cxnSpMk id="26" creationId="{58A320E2-E387-7403-1650-755308265576}"/>
          </ac:cxnSpMkLst>
        </pc:cxnChg>
      </pc:sldChg>
      <pc:sldChg chg="addSp delSp modSp add mod">
        <pc:chgData name="Stacy Irwin" userId="87fae608a5bfbe2c" providerId="LiveId" clId="{7E18767B-6DD7-4B68-8F8C-B5A584192CA0}" dt="2022-12-31T15:25:41.350" v="1459" actId="20577"/>
        <pc:sldMkLst>
          <pc:docMk/>
          <pc:sldMk cId="2911067899" sldId="260"/>
        </pc:sldMkLst>
        <pc:spChg chg="mod">
          <ac:chgData name="Stacy Irwin" userId="87fae608a5bfbe2c" providerId="LiveId" clId="{7E18767B-6DD7-4B68-8F8C-B5A584192CA0}" dt="2022-12-31T15:18:38.616" v="1298" actId="20577"/>
          <ac:spMkLst>
            <pc:docMk/>
            <pc:sldMk cId="2911067899" sldId="260"/>
            <ac:spMk id="2" creationId="{E771EB29-0ED7-7CF9-F4E7-68E7DAD1C1F1}"/>
          </ac:spMkLst>
        </pc:spChg>
        <pc:spChg chg="add mod">
          <ac:chgData name="Stacy Irwin" userId="87fae608a5bfbe2c" providerId="LiveId" clId="{7E18767B-6DD7-4B68-8F8C-B5A584192CA0}" dt="2022-12-31T15:23:47.150" v="1430" actId="1076"/>
          <ac:spMkLst>
            <pc:docMk/>
            <pc:sldMk cId="2911067899" sldId="260"/>
            <ac:spMk id="3" creationId="{105FCDA1-13A9-763F-54FE-F34FCFEBAC4E}"/>
          </ac:spMkLst>
        </pc:spChg>
        <pc:spChg chg="add mod">
          <ac:chgData name="Stacy Irwin" userId="87fae608a5bfbe2c" providerId="LiveId" clId="{7E18767B-6DD7-4B68-8F8C-B5A584192CA0}" dt="2022-12-31T15:24:22.418" v="1435" actId="12788"/>
          <ac:spMkLst>
            <pc:docMk/>
            <pc:sldMk cId="2911067899" sldId="260"/>
            <ac:spMk id="4" creationId="{BA992FB0-D88F-F817-F86B-FAB231002FEC}"/>
          </ac:spMkLst>
        </pc:spChg>
        <pc:spChg chg="add mod">
          <ac:chgData name="Stacy Irwin" userId="87fae608a5bfbe2c" providerId="LiveId" clId="{7E18767B-6DD7-4B68-8F8C-B5A584192CA0}" dt="2022-12-31T15:24:54.275" v="1440" actId="12788"/>
          <ac:spMkLst>
            <pc:docMk/>
            <pc:sldMk cId="2911067899" sldId="260"/>
            <ac:spMk id="5" creationId="{3C9F8824-3992-D657-578D-FF1047141F25}"/>
          </ac:spMkLst>
        </pc:spChg>
        <pc:spChg chg="mod">
          <ac:chgData name="Stacy Irwin" userId="87fae608a5bfbe2c" providerId="LiveId" clId="{7E18767B-6DD7-4B68-8F8C-B5A584192CA0}" dt="2022-12-31T15:19:16.764" v="1380" actId="1036"/>
          <ac:spMkLst>
            <pc:docMk/>
            <pc:sldMk cId="2911067899" sldId="260"/>
            <ac:spMk id="6" creationId="{3169C969-1E3A-5F82-9CB4-68C03D1A3F1A}"/>
          </ac:spMkLst>
        </pc:spChg>
        <pc:spChg chg="mod">
          <ac:chgData name="Stacy Irwin" userId="87fae608a5bfbe2c" providerId="LiveId" clId="{7E18767B-6DD7-4B68-8F8C-B5A584192CA0}" dt="2022-12-31T15:19:16.764" v="1380" actId="1036"/>
          <ac:spMkLst>
            <pc:docMk/>
            <pc:sldMk cId="2911067899" sldId="260"/>
            <ac:spMk id="9" creationId="{A1C0EB50-39B4-09D1-DCA0-C4C43AE0B340}"/>
          </ac:spMkLst>
        </pc:spChg>
        <pc:spChg chg="del">
          <ac:chgData name="Stacy Irwin" userId="87fae608a5bfbe2c" providerId="LiveId" clId="{7E18767B-6DD7-4B68-8F8C-B5A584192CA0}" dt="2022-12-31T15:18:58.011" v="1303" actId="478"/>
          <ac:spMkLst>
            <pc:docMk/>
            <pc:sldMk cId="2911067899" sldId="260"/>
            <ac:spMk id="11" creationId="{225AFD19-B240-FCBF-7787-EC781212A459}"/>
          </ac:spMkLst>
        </pc:spChg>
        <pc:spChg chg="del">
          <ac:chgData name="Stacy Irwin" userId="87fae608a5bfbe2c" providerId="LiveId" clId="{7E18767B-6DD7-4B68-8F8C-B5A584192CA0}" dt="2022-12-31T15:18:51.695" v="1300" actId="478"/>
          <ac:spMkLst>
            <pc:docMk/>
            <pc:sldMk cId="2911067899" sldId="260"/>
            <ac:spMk id="12" creationId="{D47F2588-2F1C-40F2-75A0-2B71444814A1}"/>
          </ac:spMkLst>
        </pc:spChg>
        <pc:spChg chg="mod">
          <ac:chgData name="Stacy Irwin" userId="87fae608a5bfbe2c" providerId="LiveId" clId="{7E18767B-6DD7-4B68-8F8C-B5A584192CA0}" dt="2022-12-31T15:19:16.764" v="1380" actId="1036"/>
          <ac:spMkLst>
            <pc:docMk/>
            <pc:sldMk cId="2911067899" sldId="260"/>
            <ac:spMk id="13" creationId="{7A099671-CF65-5CB6-0ACD-2A3F2B6FFC77}"/>
          </ac:spMkLst>
        </pc:spChg>
        <pc:spChg chg="mod">
          <ac:chgData name="Stacy Irwin" userId="87fae608a5bfbe2c" providerId="LiveId" clId="{7E18767B-6DD7-4B68-8F8C-B5A584192CA0}" dt="2022-12-31T15:19:16.764" v="1380" actId="1036"/>
          <ac:spMkLst>
            <pc:docMk/>
            <pc:sldMk cId="2911067899" sldId="260"/>
            <ac:spMk id="15" creationId="{3A138678-0EA4-1BC1-D16C-C9B38D717FE8}"/>
          </ac:spMkLst>
        </pc:spChg>
        <pc:spChg chg="del mod">
          <ac:chgData name="Stacy Irwin" userId="87fae608a5bfbe2c" providerId="LiveId" clId="{7E18767B-6DD7-4B68-8F8C-B5A584192CA0}" dt="2022-12-31T15:18:59.518" v="1304" actId="478"/>
          <ac:spMkLst>
            <pc:docMk/>
            <pc:sldMk cId="2911067899" sldId="260"/>
            <ac:spMk id="16" creationId="{6BA8DF81-060C-FC57-D233-1FC933057798}"/>
          </ac:spMkLst>
        </pc:spChg>
        <pc:spChg chg="add mod">
          <ac:chgData name="Stacy Irwin" userId="87fae608a5bfbe2c" providerId="LiveId" clId="{7E18767B-6DD7-4B68-8F8C-B5A584192CA0}" dt="2022-12-31T15:24:22.418" v="1435" actId="12788"/>
          <ac:spMkLst>
            <pc:docMk/>
            <pc:sldMk cId="2911067899" sldId="260"/>
            <ac:spMk id="17" creationId="{4C4FC01C-698C-7B6C-8887-C53D4DE639D9}"/>
          </ac:spMkLst>
        </pc:spChg>
        <pc:spChg chg="mod">
          <ac:chgData name="Stacy Irwin" userId="87fae608a5bfbe2c" providerId="LiveId" clId="{7E18767B-6DD7-4B68-8F8C-B5A584192CA0}" dt="2022-12-31T15:19:28.808" v="1399" actId="1076"/>
          <ac:spMkLst>
            <pc:docMk/>
            <pc:sldMk cId="2911067899" sldId="260"/>
            <ac:spMk id="18" creationId="{8E17623E-917A-0533-3C68-F8E34626C383}"/>
          </ac:spMkLst>
        </pc:spChg>
        <pc:spChg chg="del mod">
          <ac:chgData name="Stacy Irwin" userId="87fae608a5bfbe2c" providerId="LiveId" clId="{7E18767B-6DD7-4B68-8F8C-B5A584192CA0}" dt="2022-12-31T15:18:53.106" v="1301" actId="478"/>
          <ac:spMkLst>
            <pc:docMk/>
            <pc:sldMk cId="2911067899" sldId="260"/>
            <ac:spMk id="20" creationId="{2899DF99-66B5-EDE6-2133-61BA102DA7CC}"/>
          </ac:spMkLst>
        </pc:spChg>
        <pc:spChg chg="mod">
          <ac:chgData name="Stacy Irwin" userId="87fae608a5bfbe2c" providerId="LiveId" clId="{7E18767B-6DD7-4B68-8F8C-B5A584192CA0}" dt="2022-12-31T15:23:34.549" v="1428" actId="1076"/>
          <ac:spMkLst>
            <pc:docMk/>
            <pc:sldMk cId="2911067899" sldId="260"/>
            <ac:spMk id="22" creationId="{415A64B3-9038-2152-D3BF-FDB88815E56F}"/>
          </ac:spMkLst>
        </pc:spChg>
        <pc:spChg chg="mod">
          <ac:chgData name="Stacy Irwin" userId="87fae608a5bfbe2c" providerId="LiveId" clId="{7E18767B-6DD7-4B68-8F8C-B5A584192CA0}" dt="2022-12-31T15:25:41.350" v="1459" actId="20577"/>
          <ac:spMkLst>
            <pc:docMk/>
            <pc:sldMk cId="2911067899" sldId="260"/>
            <ac:spMk id="27" creationId="{9845D414-86E9-0461-18C2-80E1837D455A}"/>
          </ac:spMkLst>
        </pc:spChg>
        <pc:spChg chg="add mod">
          <ac:chgData name="Stacy Irwin" userId="87fae608a5bfbe2c" providerId="LiveId" clId="{7E18767B-6DD7-4B68-8F8C-B5A584192CA0}" dt="2022-12-31T15:24:54.275" v="1440" actId="12788"/>
          <ac:spMkLst>
            <pc:docMk/>
            <pc:sldMk cId="2911067899" sldId="260"/>
            <ac:spMk id="30" creationId="{B62C5DD1-3FE1-B2DE-98FA-960376562371}"/>
          </ac:spMkLst>
        </pc:spChg>
        <pc:spChg chg="add mod">
          <ac:chgData name="Stacy Irwin" userId="87fae608a5bfbe2c" providerId="LiveId" clId="{7E18767B-6DD7-4B68-8F8C-B5A584192CA0}" dt="2022-12-31T15:25:02.023" v="1442" actId="1076"/>
          <ac:spMkLst>
            <pc:docMk/>
            <pc:sldMk cId="2911067899" sldId="260"/>
            <ac:spMk id="31" creationId="{58C78E98-000F-E57D-CB99-28496057B320}"/>
          </ac:spMkLst>
        </pc:spChg>
        <pc:cxnChg chg="add mod">
          <ac:chgData name="Stacy Irwin" userId="87fae608a5bfbe2c" providerId="LiveId" clId="{7E18767B-6DD7-4B68-8F8C-B5A584192CA0}" dt="2022-12-31T15:24:22.418" v="1435" actId="12788"/>
          <ac:cxnSpMkLst>
            <pc:docMk/>
            <pc:sldMk cId="2911067899" sldId="260"/>
            <ac:cxnSpMk id="7" creationId="{B0C63C34-A64D-4BF7-BFF3-3C96BD34856E}"/>
          </ac:cxnSpMkLst>
        </pc:cxnChg>
        <pc:cxnChg chg="add mod">
          <ac:chgData name="Stacy Irwin" userId="87fae608a5bfbe2c" providerId="LiveId" clId="{7E18767B-6DD7-4B68-8F8C-B5A584192CA0}" dt="2022-12-31T15:24:54.275" v="1440" actId="12788"/>
          <ac:cxnSpMkLst>
            <pc:docMk/>
            <pc:sldMk cId="2911067899" sldId="260"/>
            <ac:cxnSpMk id="8" creationId="{B9E6EDAC-658A-962E-EFC9-BC11E4ED4B7C}"/>
          </ac:cxnSpMkLst>
        </pc:cxnChg>
        <pc:cxnChg chg="mod">
          <ac:chgData name="Stacy Irwin" userId="87fae608a5bfbe2c" providerId="LiveId" clId="{7E18767B-6DD7-4B68-8F8C-B5A584192CA0}" dt="2022-12-31T15:19:16.764" v="1380" actId="1036"/>
          <ac:cxnSpMkLst>
            <pc:docMk/>
            <pc:sldMk cId="2911067899" sldId="260"/>
            <ac:cxnSpMk id="10" creationId="{9B5C330C-F41D-7CB2-DDB8-9A5E4922C063}"/>
          </ac:cxnSpMkLst>
        </pc:cxnChg>
        <pc:cxnChg chg="del mod">
          <ac:chgData name="Stacy Irwin" userId="87fae608a5bfbe2c" providerId="LiveId" clId="{7E18767B-6DD7-4B68-8F8C-B5A584192CA0}" dt="2022-12-31T15:18:58.011" v="1303" actId="478"/>
          <ac:cxnSpMkLst>
            <pc:docMk/>
            <pc:sldMk cId="2911067899" sldId="260"/>
            <ac:cxnSpMk id="14" creationId="{C5EE3348-0881-C18A-B87D-427BE916A09A}"/>
          </ac:cxnSpMkLst>
        </pc:cxnChg>
        <pc:cxnChg chg="mod">
          <ac:chgData name="Stacy Irwin" userId="87fae608a5bfbe2c" providerId="LiveId" clId="{7E18767B-6DD7-4B68-8F8C-B5A584192CA0}" dt="2022-12-31T15:19:16.764" v="1380" actId="1036"/>
          <ac:cxnSpMkLst>
            <pc:docMk/>
            <pc:sldMk cId="2911067899" sldId="260"/>
            <ac:cxnSpMk id="19" creationId="{DA3FEBF4-A734-91C3-D72B-B40DE3C30985}"/>
          </ac:cxnSpMkLst>
        </pc:cxnChg>
        <pc:cxnChg chg="mod">
          <ac:chgData name="Stacy Irwin" userId="87fae608a5bfbe2c" providerId="LiveId" clId="{7E18767B-6DD7-4B68-8F8C-B5A584192CA0}" dt="2022-12-31T15:19:16.764" v="1380" actId="1036"/>
          <ac:cxnSpMkLst>
            <pc:docMk/>
            <pc:sldMk cId="2911067899" sldId="260"/>
            <ac:cxnSpMk id="21" creationId="{54C899C1-E564-3921-FFB1-0EB026F529BF}"/>
          </ac:cxnSpMkLst>
        </pc:cxnChg>
        <pc:cxnChg chg="add mod">
          <ac:chgData name="Stacy Irwin" userId="87fae608a5bfbe2c" providerId="LiveId" clId="{7E18767B-6DD7-4B68-8F8C-B5A584192CA0}" dt="2022-12-31T15:24:29.336" v="1437" actId="14100"/>
          <ac:cxnSpMkLst>
            <pc:docMk/>
            <pc:sldMk cId="2911067899" sldId="260"/>
            <ac:cxnSpMk id="23" creationId="{9541B43E-BE63-C31A-8D16-5E1D82ED3013}"/>
          </ac:cxnSpMkLst>
        </pc:cxnChg>
        <pc:cxnChg chg="del">
          <ac:chgData name="Stacy Irwin" userId="87fae608a5bfbe2c" providerId="LiveId" clId="{7E18767B-6DD7-4B68-8F8C-B5A584192CA0}" dt="2022-12-31T15:18:59.518" v="1304" actId="478"/>
          <ac:cxnSpMkLst>
            <pc:docMk/>
            <pc:sldMk cId="2911067899" sldId="260"/>
            <ac:cxnSpMk id="24" creationId="{40647697-C87E-6937-B5F0-6F92DD617866}"/>
          </ac:cxnSpMkLst>
        </pc:cxnChg>
        <pc:cxnChg chg="mod">
          <ac:chgData name="Stacy Irwin" userId="87fae608a5bfbe2c" providerId="LiveId" clId="{7E18767B-6DD7-4B68-8F8C-B5A584192CA0}" dt="2022-12-31T15:19:21.612" v="1398" actId="1036"/>
          <ac:cxnSpMkLst>
            <pc:docMk/>
            <pc:sldMk cId="2911067899" sldId="260"/>
            <ac:cxnSpMk id="25" creationId="{182532B0-55F5-5D21-9C90-67B28B1590A5}"/>
          </ac:cxnSpMkLst>
        </pc:cxnChg>
        <pc:cxnChg chg="add mod">
          <ac:chgData name="Stacy Irwin" userId="87fae608a5bfbe2c" providerId="LiveId" clId="{7E18767B-6DD7-4B68-8F8C-B5A584192CA0}" dt="2022-12-31T15:24:57.852" v="1441" actId="14100"/>
          <ac:cxnSpMkLst>
            <pc:docMk/>
            <pc:sldMk cId="2911067899" sldId="260"/>
            <ac:cxnSpMk id="32" creationId="{D8D77D6E-A9E1-A908-7901-06729DCFF9D9}"/>
          </ac:cxnSpMkLst>
        </pc:cxnChg>
      </pc:sldChg>
      <pc:sldMasterChg chg="modSp modSldLayout">
        <pc:chgData name="Stacy Irwin" userId="87fae608a5bfbe2c" providerId="LiveId" clId="{7E18767B-6DD7-4B68-8F8C-B5A584192CA0}" dt="2022-11-27T02:53:38.213" v="0"/>
        <pc:sldMasterMkLst>
          <pc:docMk/>
          <pc:sldMasterMk cId="2541214935" sldId="2147483648"/>
        </pc:sldMasterMkLst>
        <pc:spChg chg="mod">
          <ac:chgData name="Stacy Irwin" userId="87fae608a5bfbe2c" providerId="LiveId" clId="{7E18767B-6DD7-4B68-8F8C-B5A584192CA0}" dt="2022-11-27T02:53:38.213" v="0"/>
          <ac:spMkLst>
            <pc:docMk/>
            <pc:sldMasterMk cId="2541214935" sldId="2147483648"/>
            <ac:spMk id="2" creationId="{8ABA2A3E-5801-0A8D-FA7F-8EF9E482FADC}"/>
          </ac:spMkLst>
        </pc:spChg>
        <pc:spChg chg="mod">
          <ac:chgData name="Stacy Irwin" userId="87fae608a5bfbe2c" providerId="LiveId" clId="{7E18767B-6DD7-4B68-8F8C-B5A584192CA0}" dt="2022-11-27T02:53:38.213" v="0"/>
          <ac:spMkLst>
            <pc:docMk/>
            <pc:sldMasterMk cId="2541214935" sldId="2147483648"/>
            <ac:spMk id="3" creationId="{104B2064-C5E2-EAAF-73DB-8C415685C561}"/>
          </ac:spMkLst>
        </pc:spChg>
        <pc:spChg chg="mod">
          <ac:chgData name="Stacy Irwin" userId="87fae608a5bfbe2c" providerId="LiveId" clId="{7E18767B-6DD7-4B68-8F8C-B5A584192CA0}" dt="2022-11-27T02:53:38.213" v="0"/>
          <ac:spMkLst>
            <pc:docMk/>
            <pc:sldMasterMk cId="2541214935" sldId="2147483648"/>
            <ac:spMk id="4" creationId="{C305F0FF-98A0-04D3-8630-F94070E06596}"/>
          </ac:spMkLst>
        </pc:spChg>
        <pc:spChg chg="mod">
          <ac:chgData name="Stacy Irwin" userId="87fae608a5bfbe2c" providerId="LiveId" clId="{7E18767B-6DD7-4B68-8F8C-B5A584192CA0}" dt="2022-11-27T02:53:38.213" v="0"/>
          <ac:spMkLst>
            <pc:docMk/>
            <pc:sldMasterMk cId="2541214935" sldId="2147483648"/>
            <ac:spMk id="5" creationId="{9B903696-116B-47D8-7E97-F60F5926D8C4}"/>
          </ac:spMkLst>
        </pc:spChg>
        <pc:spChg chg="mod">
          <ac:chgData name="Stacy Irwin" userId="87fae608a5bfbe2c" providerId="LiveId" clId="{7E18767B-6DD7-4B68-8F8C-B5A584192CA0}" dt="2022-11-27T02:53:38.213" v="0"/>
          <ac:spMkLst>
            <pc:docMk/>
            <pc:sldMasterMk cId="2541214935" sldId="2147483648"/>
            <ac:spMk id="6" creationId="{B7D8FEB8-91C6-7B22-CEEC-336E1099E75D}"/>
          </ac:spMkLst>
        </pc:spChg>
        <pc:sldLayoutChg chg="modSp">
          <pc:chgData name="Stacy Irwin" userId="87fae608a5bfbe2c" providerId="LiveId" clId="{7E18767B-6DD7-4B68-8F8C-B5A584192CA0}" dt="2022-11-27T02:53:38.213" v="0"/>
          <pc:sldLayoutMkLst>
            <pc:docMk/>
            <pc:sldMasterMk cId="2541214935" sldId="2147483648"/>
            <pc:sldLayoutMk cId="2625033525" sldId="2147483649"/>
          </pc:sldLayoutMkLst>
          <pc:spChg chg="mod">
            <ac:chgData name="Stacy Irwin" userId="87fae608a5bfbe2c" providerId="LiveId" clId="{7E18767B-6DD7-4B68-8F8C-B5A584192CA0}" dt="2022-11-27T02:53:38.213" v="0"/>
            <ac:spMkLst>
              <pc:docMk/>
              <pc:sldMasterMk cId="2541214935" sldId="2147483648"/>
              <pc:sldLayoutMk cId="2625033525" sldId="2147483649"/>
              <ac:spMk id="2" creationId="{4C39F3FA-8CA5-6352-8B92-855A840FA684}"/>
            </ac:spMkLst>
          </pc:spChg>
          <pc:spChg chg="mod">
            <ac:chgData name="Stacy Irwin" userId="87fae608a5bfbe2c" providerId="LiveId" clId="{7E18767B-6DD7-4B68-8F8C-B5A584192CA0}" dt="2022-11-27T02:53:38.213" v="0"/>
            <ac:spMkLst>
              <pc:docMk/>
              <pc:sldMasterMk cId="2541214935" sldId="2147483648"/>
              <pc:sldLayoutMk cId="2625033525" sldId="2147483649"/>
              <ac:spMk id="3" creationId="{816B0088-6D27-355C-AC90-3A042142AE11}"/>
            </ac:spMkLst>
          </pc:spChg>
        </pc:sldLayoutChg>
        <pc:sldLayoutChg chg="modSp">
          <pc:chgData name="Stacy Irwin" userId="87fae608a5bfbe2c" providerId="LiveId" clId="{7E18767B-6DD7-4B68-8F8C-B5A584192CA0}" dt="2022-11-27T02:53:38.213" v="0"/>
          <pc:sldLayoutMkLst>
            <pc:docMk/>
            <pc:sldMasterMk cId="2541214935" sldId="2147483648"/>
            <pc:sldLayoutMk cId="4292762711" sldId="2147483651"/>
          </pc:sldLayoutMkLst>
          <pc:spChg chg="mod">
            <ac:chgData name="Stacy Irwin" userId="87fae608a5bfbe2c" providerId="LiveId" clId="{7E18767B-6DD7-4B68-8F8C-B5A584192CA0}" dt="2022-11-27T02:53:38.213" v="0"/>
            <ac:spMkLst>
              <pc:docMk/>
              <pc:sldMasterMk cId="2541214935" sldId="2147483648"/>
              <pc:sldLayoutMk cId="4292762711" sldId="2147483651"/>
              <ac:spMk id="2" creationId="{88A24722-F88B-C9D8-EEB5-23FA6FD8539C}"/>
            </ac:spMkLst>
          </pc:spChg>
          <pc:spChg chg="mod">
            <ac:chgData name="Stacy Irwin" userId="87fae608a5bfbe2c" providerId="LiveId" clId="{7E18767B-6DD7-4B68-8F8C-B5A584192CA0}" dt="2022-11-27T02:53:38.213" v="0"/>
            <ac:spMkLst>
              <pc:docMk/>
              <pc:sldMasterMk cId="2541214935" sldId="2147483648"/>
              <pc:sldLayoutMk cId="4292762711" sldId="2147483651"/>
              <ac:spMk id="3" creationId="{2127DF91-9082-D414-7229-9F65A0D3E837}"/>
            </ac:spMkLst>
          </pc:spChg>
        </pc:sldLayoutChg>
        <pc:sldLayoutChg chg="modSp">
          <pc:chgData name="Stacy Irwin" userId="87fae608a5bfbe2c" providerId="LiveId" clId="{7E18767B-6DD7-4B68-8F8C-B5A584192CA0}" dt="2022-11-27T02:53:38.213" v="0"/>
          <pc:sldLayoutMkLst>
            <pc:docMk/>
            <pc:sldMasterMk cId="2541214935" sldId="2147483648"/>
            <pc:sldLayoutMk cId="1339571481" sldId="2147483652"/>
          </pc:sldLayoutMkLst>
          <pc:spChg chg="mod">
            <ac:chgData name="Stacy Irwin" userId="87fae608a5bfbe2c" providerId="LiveId" clId="{7E18767B-6DD7-4B68-8F8C-B5A584192CA0}" dt="2022-11-27T02:53:38.213" v="0"/>
            <ac:spMkLst>
              <pc:docMk/>
              <pc:sldMasterMk cId="2541214935" sldId="2147483648"/>
              <pc:sldLayoutMk cId="1339571481" sldId="2147483652"/>
              <ac:spMk id="3" creationId="{19F6D4A1-91C4-2E25-65B8-C0B537DAD9EE}"/>
            </ac:spMkLst>
          </pc:spChg>
          <pc:spChg chg="mod">
            <ac:chgData name="Stacy Irwin" userId="87fae608a5bfbe2c" providerId="LiveId" clId="{7E18767B-6DD7-4B68-8F8C-B5A584192CA0}" dt="2022-11-27T02:53:38.213" v="0"/>
            <ac:spMkLst>
              <pc:docMk/>
              <pc:sldMasterMk cId="2541214935" sldId="2147483648"/>
              <pc:sldLayoutMk cId="1339571481" sldId="2147483652"/>
              <ac:spMk id="4" creationId="{9CBB21BC-4DCA-DEB1-6820-02930D1D1855}"/>
            </ac:spMkLst>
          </pc:spChg>
        </pc:sldLayoutChg>
        <pc:sldLayoutChg chg="modSp">
          <pc:chgData name="Stacy Irwin" userId="87fae608a5bfbe2c" providerId="LiveId" clId="{7E18767B-6DD7-4B68-8F8C-B5A584192CA0}" dt="2022-11-27T02:53:38.213" v="0"/>
          <pc:sldLayoutMkLst>
            <pc:docMk/>
            <pc:sldMasterMk cId="2541214935" sldId="2147483648"/>
            <pc:sldLayoutMk cId="1248617895" sldId="2147483653"/>
          </pc:sldLayoutMkLst>
          <pc:spChg chg="mod">
            <ac:chgData name="Stacy Irwin" userId="87fae608a5bfbe2c" providerId="LiveId" clId="{7E18767B-6DD7-4B68-8F8C-B5A584192CA0}" dt="2022-11-27T02:53:38.213" v="0"/>
            <ac:spMkLst>
              <pc:docMk/>
              <pc:sldMasterMk cId="2541214935" sldId="2147483648"/>
              <pc:sldLayoutMk cId="1248617895" sldId="2147483653"/>
              <ac:spMk id="2" creationId="{9A875D92-2587-B976-560E-C9852EAE0EE1}"/>
            </ac:spMkLst>
          </pc:spChg>
          <pc:spChg chg="mod">
            <ac:chgData name="Stacy Irwin" userId="87fae608a5bfbe2c" providerId="LiveId" clId="{7E18767B-6DD7-4B68-8F8C-B5A584192CA0}" dt="2022-11-27T02:53:38.213" v="0"/>
            <ac:spMkLst>
              <pc:docMk/>
              <pc:sldMasterMk cId="2541214935" sldId="2147483648"/>
              <pc:sldLayoutMk cId="1248617895" sldId="2147483653"/>
              <ac:spMk id="3" creationId="{1A8EED4E-0EC6-A86E-3564-BC184624E6F4}"/>
            </ac:spMkLst>
          </pc:spChg>
          <pc:spChg chg="mod">
            <ac:chgData name="Stacy Irwin" userId="87fae608a5bfbe2c" providerId="LiveId" clId="{7E18767B-6DD7-4B68-8F8C-B5A584192CA0}" dt="2022-11-27T02:53:38.213" v="0"/>
            <ac:spMkLst>
              <pc:docMk/>
              <pc:sldMasterMk cId="2541214935" sldId="2147483648"/>
              <pc:sldLayoutMk cId="1248617895" sldId="2147483653"/>
              <ac:spMk id="4" creationId="{1A7CF7EF-88E3-0478-85AD-D122589B7114}"/>
            </ac:spMkLst>
          </pc:spChg>
          <pc:spChg chg="mod">
            <ac:chgData name="Stacy Irwin" userId="87fae608a5bfbe2c" providerId="LiveId" clId="{7E18767B-6DD7-4B68-8F8C-B5A584192CA0}" dt="2022-11-27T02:53:38.213" v="0"/>
            <ac:spMkLst>
              <pc:docMk/>
              <pc:sldMasterMk cId="2541214935" sldId="2147483648"/>
              <pc:sldLayoutMk cId="1248617895" sldId="2147483653"/>
              <ac:spMk id="5" creationId="{993C4800-5853-3C92-488D-EAABE3E3533F}"/>
            </ac:spMkLst>
          </pc:spChg>
          <pc:spChg chg="mod">
            <ac:chgData name="Stacy Irwin" userId="87fae608a5bfbe2c" providerId="LiveId" clId="{7E18767B-6DD7-4B68-8F8C-B5A584192CA0}" dt="2022-11-27T02:53:38.213" v="0"/>
            <ac:spMkLst>
              <pc:docMk/>
              <pc:sldMasterMk cId="2541214935" sldId="2147483648"/>
              <pc:sldLayoutMk cId="1248617895" sldId="2147483653"/>
              <ac:spMk id="6" creationId="{DAC8D8F5-39BD-0650-0687-23F83B470EB8}"/>
            </ac:spMkLst>
          </pc:spChg>
        </pc:sldLayoutChg>
        <pc:sldLayoutChg chg="modSp">
          <pc:chgData name="Stacy Irwin" userId="87fae608a5bfbe2c" providerId="LiveId" clId="{7E18767B-6DD7-4B68-8F8C-B5A584192CA0}" dt="2022-11-27T02:53:38.213" v="0"/>
          <pc:sldLayoutMkLst>
            <pc:docMk/>
            <pc:sldMasterMk cId="2541214935" sldId="2147483648"/>
            <pc:sldLayoutMk cId="2990872610" sldId="2147483656"/>
          </pc:sldLayoutMkLst>
          <pc:spChg chg="mod">
            <ac:chgData name="Stacy Irwin" userId="87fae608a5bfbe2c" providerId="LiveId" clId="{7E18767B-6DD7-4B68-8F8C-B5A584192CA0}" dt="2022-11-27T02:53:38.213" v="0"/>
            <ac:spMkLst>
              <pc:docMk/>
              <pc:sldMasterMk cId="2541214935" sldId="2147483648"/>
              <pc:sldLayoutMk cId="2990872610" sldId="2147483656"/>
              <ac:spMk id="2" creationId="{74DE0E58-30F3-213C-699B-7D004FB6264B}"/>
            </ac:spMkLst>
          </pc:spChg>
          <pc:spChg chg="mod">
            <ac:chgData name="Stacy Irwin" userId="87fae608a5bfbe2c" providerId="LiveId" clId="{7E18767B-6DD7-4B68-8F8C-B5A584192CA0}" dt="2022-11-27T02:53:38.213" v="0"/>
            <ac:spMkLst>
              <pc:docMk/>
              <pc:sldMasterMk cId="2541214935" sldId="2147483648"/>
              <pc:sldLayoutMk cId="2990872610" sldId="2147483656"/>
              <ac:spMk id="3" creationId="{089F2471-0F9D-6906-D845-F6B77D21C908}"/>
            </ac:spMkLst>
          </pc:spChg>
          <pc:spChg chg="mod">
            <ac:chgData name="Stacy Irwin" userId="87fae608a5bfbe2c" providerId="LiveId" clId="{7E18767B-6DD7-4B68-8F8C-B5A584192CA0}" dt="2022-11-27T02:53:38.213" v="0"/>
            <ac:spMkLst>
              <pc:docMk/>
              <pc:sldMasterMk cId="2541214935" sldId="2147483648"/>
              <pc:sldLayoutMk cId="2990872610" sldId="2147483656"/>
              <ac:spMk id="4" creationId="{5BDF3EF4-0138-806F-DE8B-86684F80D124}"/>
            </ac:spMkLst>
          </pc:spChg>
        </pc:sldLayoutChg>
        <pc:sldLayoutChg chg="modSp">
          <pc:chgData name="Stacy Irwin" userId="87fae608a5bfbe2c" providerId="LiveId" clId="{7E18767B-6DD7-4B68-8F8C-B5A584192CA0}" dt="2022-11-27T02:53:38.213" v="0"/>
          <pc:sldLayoutMkLst>
            <pc:docMk/>
            <pc:sldMasterMk cId="2541214935" sldId="2147483648"/>
            <pc:sldLayoutMk cId="307131836" sldId="2147483657"/>
          </pc:sldLayoutMkLst>
          <pc:spChg chg="mod">
            <ac:chgData name="Stacy Irwin" userId="87fae608a5bfbe2c" providerId="LiveId" clId="{7E18767B-6DD7-4B68-8F8C-B5A584192CA0}" dt="2022-11-27T02:53:38.213" v="0"/>
            <ac:spMkLst>
              <pc:docMk/>
              <pc:sldMasterMk cId="2541214935" sldId="2147483648"/>
              <pc:sldLayoutMk cId="307131836" sldId="2147483657"/>
              <ac:spMk id="2" creationId="{B38B9D89-0248-CFD6-6C53-EB6F1F295AC2}"/>
            </ac:spMkLst>
          </pc:spChg>
          <pc:spChg chg="mod">
            <ac:chgData name="Stacy Irwin" userId="87fae608a5bfbe2c" providerId="LiveId" clId="{7E18767B-6DD7-4B68-8F8C-B5A584192CA0}" dt="2022-11-27T02:53:38.213" v="0"/>
            <ac:spMkLst>
              <pc:docMk/>
              <pc:sldMasterMk cId="2541214935" sldId="2147483648"/>
              <pc:sldLayoutMk cId="307131836" sldId="2147483657"/>
              <ac:spMk id="3" creationId="{22D009BA-4030-8B23-5890-755A18E65555}"/>
            </ac:spMkLst>
          </pc:spChg>
          <pc:spChg chg="mod">
            <ac:chgData name="Stacy Irwin" userId="87fae608a5bfbe2c" providerId="LiveId" clId="{7E18767B-6DD7-4B68-8F8C-B5A584192CA0}" dt="2022-11-27T02:53:38.213" v="0"/>
            <ac:spMkLst>
              <pc:docMk/>
              <pc:sldMasterMk cId="2541214935" sldId="2147483648"/>
              <pc:sldLayoutMk cId="307131836" sldId="2147483657"/>
              <ac:spMk id="4" creationId="{87951C05-A4B4-8FA0-992F-0C70692DDD0D}"/>
            </ac:spMkLst>
          </pc:spChg>
        </pc:sldLayoutChg>
        <pc:sldLayoutChg chg="modSp">
          <pc:chgData name="Stacy Irwin" userId="87fae608a5bfbe2c" providerId="LiveId" clId="{7E18767B-6DD7-4B68-8F8C-B5A584192CA0}" dt="2022-11-27T02:53:38.213" v="0"/>
          <pc:sldLayoutMkLst>
            <pc:docMk/>
            <pc:sldMasterMk cId="2541214935" sldId="2147483648"/>
            <pc:sldLayoutMk cId="3369513505" sldId="2147483659"/>
          </pc:sldLayoutMkLst>
          <pc:spChg chg="mod">
            <ac:chgData name="Stacy Irwin" userId="87fae608a5bfbe2c" providerId="LiveId" clId="{7E18767B-6DD7-4B68-8F8C-B5A584192CA0}" dt="2022-11-27T02:53:38.213" v="0"/>
            <ac:spMkLst>
              <pc:docMk/>
              <pc:sldMasterMk cId="2541214935" sldId="2147483648"/>
              <pc:sldLayoutMk cId="3369513505" sldId="2147483659"/>
              <ac:spMk id="2" creationId="{4E1ADF94-A048-BD1D-DD96-5CD031FD0ED7}"/>
            </ac:spMkLst>
          </pc:spChg>
          <pc:spChg chg="mod">
            <ac:chgData name="Stacy Irwin" userId="87fae608a5bfbe2c" providerId="LiveId" clId="{7E18767B-6DD7-4B68-8F8C-B5A584192CA0}" dt="2022-11-27T02:53:38.213" v="0"/>
            <ac:spMkLst>
              <pc:docMk/>
              <pc:sldMasterMk cId="2541214935" sldId="2147483648"/>
              <pc:sldLayoutMk cId="3369513505" sldId="2147483659"/>
              <ac:spMk id="3" creationId="{16E5AD1D-CA01-6DA2-621B-BBE55CA9C5DF}"/>
            </ac:spMkLst>
          </pc:spChg>
        </pc:sldLayoutChg>
      </pc:sldMasterChg>
      <pc:sldMasterChg chg="modSp modSldLayout">
        <pc:chgData name="Stacy Irwin" userId="87fae608a5bfbe2c" providerId="LiveId" clId="{7E18767B-6DD7-4B68-8F8C-B5A584192CA0}" dt="2022-11-27T02:54:24.940" v="1"/>
        <pc:sldMasterMkLst>
          <pc:docMk/>
          <pc:sldMasterMk cId="4001570206" sldId="2147483660"/>
        </pc:sldMasterMkLst>
        <pc:spChg chg="mod">
          <ac:chgData name="Stacy Irwin" userId="87fae608a5bfbe2c" providerId="LiveId" clId="{7E18767B-6DD7-4B68-8F8C-B5A584192CA0}" dt="2022-11-27T02:54:24.940" v="1"/>
          <ac:spMkLst>
            <pc:docMk/>
            <pc:sldMasterMk cId="4001570206" sldId="2147483660"/>
            <ac:spMk id="2" creationId="{00000000-0000-0000-0000-000000000000}"/>
          </ac:spMkLst>
        </pc:spChg>
        <pc:spChg chg="mod">
          <ac:chgData name="Stacy Irwin" userId="87fae608a5bfbe2c" providerId="LiveId" clId="{7E18767B-6DD7-4B68-8F8C-B5A584192CA0}" dt="2022-11-27T02:54:24.940" v="1"/>
          <ac:spMkLst>
            <pc:docMk/>
            <pc:sldMasterMk cId="4001570206" sldId="2147483660"/>
            <ac:spMk id="3" creationId="{00000000-0000-0000-0000-000000000000}"/>
          </ac:spMkLst>
        </pc:spChg>
        <pc:spChg chg="mod">
          <ac:chgData name="Stacy Irwin" userId="87fae608a5bfbe2c" providerId="LiveId" clId="{7E18767B-6DD7-4B68-8F8C-B5A584192CA0}" dt="2022-11-27T02:54:24.940" v="1"/>
          <ac:spMkLst>
            <pc:docMk/>
            <pc:sldMasterMk cId="4001570206" sldId="2147483660"/>
            <ac:spMk id="4" creationId="{00000000-0000-0000-0000-000000000000}"/>
          </ac:spMkLst>
        </pc:spChg>
        <pc:spChg chg="mod">
          <ac:chgData name="Stacy Irwin" userId="87fae608a5bfbe2c" providerId="LiveId" clId="{7E18767B-6DD7-4B68-8F8C-B5A584192CA0}" dt="2022-11-27T02:54:24.940" v="1"/>
          <ac:spMkLst>
            <pc:docMk/>
            <pc:sldMasterMk cId="4001570206" sldId="2147483660"/>
            <ac:spMk id="5" creationId="{00000000-0000-0000-0000-000000000000}"/>
          </ac:spMkLst>
        </pc:spChg>
        <pc:spChg chg="mod">
          <ac:chgData name="Stacy Irwin" userId="87fae608a5bfbe2c" providerId="LiveId" clId="{7E18767B-6DD7-4B68-8F8C-B5A584192CA0}" dt="2022-11-27T02:54:24.940" v="1"/>
          <ac:spMkLst>
            <pc:docMk/>
            <pc:sldMasterMk cId="4001570206" sldId="2147483660"/>
            <ac:spMk id="6" creationId="{00000000-0000-0000-0000-000000000000}"/>
          </ac:spMkLst>
        </pc:spChg>
        <pc:sldLayoutChg chg="modSp">
          <pc:chgData name="Stacy Irwin" userId="87fae608a5bfbe2c" providerId="LiveId" clId="{7E18767B-6DD7-4B68-8F8C-B5A584192CA0}" dt="2022-11-27T02:54:24.940" v="1"/>
          <pc:sldLayoutMkLst>
            <pc:docMk/>
            <pc:sldMasterMk cId="4001570206" sldId="2147483660"/>
            <pc:sldLayoutMk cId="4184749695" sldId="2147483661"/>
          </pc:sldLayoutMkLst>
          <pc:spChg chg="mod">
            <ac:chgData name="Stacy Irwin" userId="87fae608a5bfbe2c" providerId="LiveId" clId="{7E18767B-6DD7-4B68-8F8C-B5A584192CA0}" dt="2022-11-27T02:54:24.940" v="1"/>
            <ac:spMkLst>
              <pc:docMk/>
              <pc:sldMasterMk cId="4001570206" sldId="2147483660"/>
              <pc:sldLayoutMk cId="4184749695" sldId="2147483661"/>
              <ac:spMk id="2" creationId="{00000000-0000-0000-0000-000000000000}"/>
            </ac:spMkLst>
          </pc:spChg>
          <pc:spChg chg="mod">
            <ac:chgData name="Stacy Irwin" userId="87fae608a5bfbe2c" providerId="LiveId" clId="{7E18767B-6DD7-4B68-8F8C-B5A584192CA0}" dt="2022-11-27T02:54:24.940" v="1"/>
            <ac:spMkLst>
              <pc:docMk/>
              <pc:sldMasterMk cId="4001570206" sldId="2147483660"/>
              <pc:sldLayoutMk cId="4184749695" sldId="2147483661"/>
              <ac:spMk id="3" creationId="{00000000-0000-0000-0000-000000000000}"/>
            </ac:spMkLst>
          </pc:spChg>
        </pc:sldLayoutChg>
        <pc:sldLayoutChg chg="modSp">
          <pc:chgData name="Stacy Irwin" userId="87fae608a5bfbe2c" providerId="LiveId" clId="{7E18767B-6DD7-4B68-8F8C-B5A584192CA0}" dt="2022-11-27T02:54:24.940" v="1"/>
          <pc:sldLayoutMkLst>
            <pc:docMk/>
            <pc:sldMasterMk cId="4001570206" sldId="2147483660"/>
            <pc:sldLayoutMk cId="1035209530" sldId="2147483663"/>
          </pc:sldLayoutMkLst>
          <pc:spChg chg="mod">
            <ac:chgData name="Stacy Irwin" userId="87fae608a5bfbe2c" providerId="LiveId" clId="{7E18767B-6DD7-4B68-8F8C-B5A584192CA0}" dt="2022-11-27T02:54:24.940" v="1"/>
            <ac:spMkLst>
              <pc:docMk/>
              <pc:sldMasterMk cId="4001570206" sldId="2147483660"/>
              <pc:sldLayoutMk cId="1035209530" sldId="2147483663"/>
              <ac:spMk id="2" creationId="{00000000-0000-0000-0000-000000000000}"/>
            </ac:spMkLst>
          </pc:spChg>
          <pc:spChg chg="mod">
            <ac:chgData name="Stacy Irwin" userId="87fae608a5bfbe2c" providerId="LiveId" clId="{7E18767B-6DD7-4B68-8F8C-B5A584192CA0}" dt="2022-11-27T02:54:24.940" v="1"/>
            <ac:spMkLst>
              <pc:docMk/>
              <pc:sldMasterMk cId="4001570206" sldId="2147483660"/>
              <pc:sldLayoutMk cId="1035209530" sldId="2147483663"/>
              <ac:spMk id="3" creationId="{00000000-0000-0000-0000-000000000000}"/>
            </ac:spMkLst>
          </pc:spChg>
        </pc:sldLayoutChg>
        <pc:sldLayoutChg chg="modSp">
          <pc:chgData name="Stacy Irwin" userId="87fae608a5bfbe2c" providerId="LiveId" clId="{7E18767B-6DD7-4B68-8F8C-B5A584192CA0}" dt="2022-11-27T02:54:24.940" v="1"/>
          <pc:sldLayoutMkLst>
            <pc:docMk/>
            <pc:sldMasterMk cId="4001570206" sldId="2147483660"/>
            <pc:sldLayoutMk cId="2249327095" sldId="2147483664"/>
          </pc:sldLayoutMkLst>
          <pc:spChg chg="mod">
            <ac:chgData name="Stacy Irwin" userId="87fae608a5bfbe2c" providerId="LiveId" clId="{7E18767B-6DD7-4B68-8F8C-B5A584192CA0}" dt="2022-11-27T02:54:24.940" v="1"/>
            <ac:spMkLst>
              <pc:docMk/>
              <pc:sldMasterMk cId="4001570206" sldId="2147483660"/>
              <pc:sldLayoutMk cId="2249327095" sldId="2147483664"/>
              <ac:spMk id="3" creationId="{00000000-0000-0000-0000-000000000000}"/>
            </ac:spMkLst>
          </pc:spChg>
          <pc:spChg chg="mod">
            <ac:chgData name="Stacy Irwin" userId="87fae608a5bfbe2c" providerId="LiveId" clId="{7E18767B-6DD7-4B68-8F8C-B5A584192CA0}" dt="2022-11-27T02:54:24.940" v="1"/>
            <ac:spMkLst>
              <pc:docMk/>
              <pc:sldMasterMk cId="4001570206" sldId="2147483660"/>
              <pc:sldLayoutMk cId="2249327095" sldId="2147483664"/>
              <ac:spMk id="4" creationId="{00000000-0000-0000-0000-000000000000}"/>
            </ac:spMkLst>
          </pc:spChg>
        </pc:sldLayoutChg>
        <pc:sldLayoutChg chg="modSp">
          <pc:chgData name="Stacy Irwin" userId="87fae608a5bfbe2c" providerId="LiveId" clId="{7E18767B-6DD7-4B68-8F8C-B5A584192CA0}" dt="2022-11-27T02:54:24.940" v="1"/>
          <pc:sldLayoutMkLst>
            <pc:docMk/>
            <pc:sldMasterMk cId="4001570206" sldId="2147483660"/>
            <pc:sldLayoutMk cId="306746392" sldId="2147483665"/>
          </pc:sldLayoutMkLst>
          <pc:spChg chg="mod">
            <ac:chgData name="Stacy Irwin" userId="87fae608a5bfbe2c" providerId="LiveId" clId="{7E18767B-6DD7-4B68-8F8C-B5A584192CA0}" dt="2022-11-27T02:54:24.940" v="1"/>
            <ac:spMkLst>
              <pc:docMk/>
              <pc:sldMasterMk cId="4001570206" sldId="2147483660"/>
              <pc:sldLayoutMk cId="306746392" sldId="2147483665"/>
              <ac:spMk id="2" creationId="{00000000-0000-0000-0000-000000000000}"/>
            </ac:spMkLst>
          </pc:spChg>
          <pc:spChg chg="mod">
            <ac:chgData name="Stacy Irwin" userId="87fae608a5bfbe2c" providerId="LiveId" clId="{7E18767B-6DD7-4B68-8F8C-B5A584192CA0}" dt="2022-11-27T02:54:24.940" v="1"/>
            <ac:spMkLst>
              <pc:docMk/>
              <pc:sldMasterMk cId="4001570206" sldId="2147483660"/>
              <pc:sldLayoutMk cId="306746392" sldId="2147483665"/>
              <ac:spMk id="3" creationId="{00000000-0000-0000-0000-000000000000}"/>
            </ac:spMkLst>
          </pc:spChg>
          <pc:spChg chg="mod">
            <ac:chgData name="Stacy Irwin" userId="87fae608a5bfbe2c" providerId="LiveId" clId="{7E18767B-6DD7-4B68-8F8C-B5A584192CA0}" dt="2022-11-27T02:54:24.940" v="1"/>
            <ac:spMkLst>
              <pc:docMk/>
              <pc:sldMasterMk cId="4001570206" sldId="2147483660"/>
              <pc:sldLayoutMk cId="306746392" sldId="2147483665"/>
              <ac:spMk id="4" creationId="{00000000-0000-0000-0000-000000000000}"/>
            </ac:spMkLst>
          </pc:spChg>
          <pc:spChg chg="mod">
            <ac:chgData name="Stacy Irwin" userId="87fae608a5bfbe2c" providerId="LiveId" clId="{7E18767B-6DD7-4B68-8F8C-B5A584192CA0}" dt="2022-11-27T02:54:24.940" v="1"/>
            <ac:spMkLst>
              <pc:docMk/>
              <pc:sldMasterMk cId="4001570206" sldId="2147483660"/>
              <pc:sldLayoutMk cId="306746392" sldId="2147483665"/>
              <ac:spMk id="5" creationId="{00000000-0000-0000-0000-000000000000}"/>
            </ac:spMkLst>
          </pc:spChg>
          <pc:spChg chg="mod">
            <ac:chgData name="Stacy Irwin" userId="87fae608a5bfbe2c" providerId="LiveId" clId="{7E18767B-6DD7-4B68-8F8C-B5A584192CA0}" dt="2022-11-27T02:54:24.940" v="1"/>
            <ac:spMkLst>
              <pc:docMk/>
              <pc:sldMasterMk cId="4001570206" sldId="2147483660"/>
              <pc:sldLayoutMk cId="306746392" sldId="2147483665"/>
              <ac:spMk id="6" creationId="{00000000-0000-0000-0000-000000000000}"/>
            </ac:spMkLst>
          </pc:spChg>
        </pc:sldLayoutChg>
        <pc:sldLayoutChg chg="modSp">
          <pc:chgData name="Stacy Irwin" userId="87fae608a5bfbe2c" providerId="LiveId" clId="{7E18767B-6DD7-4B68-8F8C-B5A584192CA0}" dt="2022-11-27T02:54:24.940" v="1"/>
          <pc:sldLayoutMkLst>
            <pc:docMk/>
            <pc:sldMasterMk cId="4001570206" sldId="2147483660"/>
            <pc:sldLayoutMk cId="778298600" sldId="2147483668"/>
          </pc:sldLayoutMkLst>
          <pc:spChg chg="mod">
            <ac:chgData name="Stacy Irwin" userId="87fae608a5bfbe2c" providerId="LiveId" clId="{7E18767B-6DD7-4B68-8F8C-B5A584192CA0}" dt="2022-11-27T02:54:24.940" v="1"/>
            <ac:spMkLst>
              <pc:docMk/>
              <pc:sldMasterMk cId="4001570206" sldId="2147483660"/>
              <pc:sldLayoutMk cId="778298600" sldId="2147483668"/>
              <ac:spMk id="2" creationId="{00000000-0000-0000-0000-000000000000}"/>
            </ac:spMkLst>
          </pc:spChg>
          <pc:spChg chg="mod">
            <ac:chgData name="Stacy Irwin" userId="87fae608a5bfbe2c" providerId="LiveId" clId="{7E18767B-6DD7-4B68-8F8C-B5A584192CA0}" dt="2022-11-27T02:54:24.940" v="1"/>
            <ac:spMkLst>
              <pc:docMk/>
              <pc:sldMasterMk cId="4001570206" sldId="2147483660"/>
              <pc:sldLayoutMk cId="778298600" sldId="2147483668"/>
              <ac:spMk id="3" creationId="{00000000-0000-0000-0000-000000000000}"/>
            </ac:spMkLst>
          </pc:spChg>
          <pc:spChg chg="mod">
            <ac:chgData name="Stacy Irwin" userId="87fae608a5bfbe2c" providerId="LiveId" clId="{7E18767B-6DD7-4B68-8F8C-B5A584192CA0}" dt="2022-11-27T02:54:24.940" v="1"/>
            <ac:spMkLst>
              <pc:docMk/>
              <pc:sldMasterMk cId="4001570206" sldId="2147483660"/>
              <pc:sldLayoutMk cId="778298600" sldId="2147483668"/>
              <ac:spMk id="4" creationId="{00000000-0000-0000-0000-000000000000}"/>
            </ac:spMkLst>
          </pc:spChg>
        </pc:sldLayoutChg>
        <pc:sldLayoutChg chg="modSp">
          <pc:chgData name="Stacy Irwin" userId="87fae608a5bfbe2c" providerId="LiveId" clId="{7E18767B-6DD7-4B68-8F8C-B5A584192CA0}" dt="2022-11-27T02:54:24.940" v="1"/>
          <pc:sldLayoutMkLst>
            <pc:docMk/>
            <pc:sldMasterMk cId="4001570206" sldId="2147483660"/>
            <pc:sldLayoutMk cId="1130365724" sldId="2147483669"/>
          </pc:sldLayoutMkLst>
          <pc:spChg chg="mod">
            <ac:chgData name="Stacy Irwin" userId="87fae608a5bfbe2c" providerId="LiveId" clId="{7E18767B-6DD7-4B68-8F8C-B5A584192CA0}" dt="2022-11-27T02:54:24.940" v="1"/>
            <ac:spMkLst>
              <pc:docMk/>
              <pc:sldMasterMk cId="4001570206" sldId="2147483660"/>
              <pc:sldLayoutMk cId="1130365724" sldId="2147483669"/>
              <ac:spMk id="2" creationId="{00000000-0000-0000-0000-000000000000}"/>
            </ac:spMkLst>
          </pc:spChg>
          <pc:spChg chg="mod">
            <ac:chgData name="Stacy Irwin" userId="87fae608a5bfbe2c" providerId="LiveId" clId="{7E18767B-6DD7-4B68-8F8C-B5A584192CA0}" dt="2022-11-27T02:54:24.940" v="1"/>
            <ac:spMkLst>
              <pc:docMk/>
              <pc:sldMasterMk cId="4001570206" sldId="2147483660"/>
              <pc:sldLayoutMk cId="1130365724" sldId="2147483669"/>
              <ac:spMk id="3" creationId="{00000000-0000-0000-0000-000000000000}"/>
            </ac:spMkLst>
          </pc:spChg>
          <pc:spChg chg="mod">
            <ac:chgData name="Stacy Irwin" userId="87fae608a5bfbe2c" providerId="LiveId" clId="{7E18767B-6DD7-4B68-8F8C-B5A584192CA0}" dt="2022-11-27T02:54:24.940" v="1"/>
            <ac:spMkLst>
              <pc:docMk/>
              <pc:sldMasterMk cId="4001570206" sldId="2147483660"/>
              <pc:sldLayoutMk cId="1130365724" sldId="2147483669"/>
              <ac:spMk id="4" creationId="{00000000-0000-0000-0000-000000000000}"/>
            </ac:spMkLst>
          </pc:spChg>
        </pc:sldLayoutChg>
        <pc:sldLayoutChg chg="modSp">
          <pc:chgData name="Stacy Irwin" userId="87fae608a5bfbe2c" providerId="LiveId" clId="{7E18767B-6DD7-4B68-8F8C-B5A584192CA0}" dt="2022-11-27T02:54:24.940" v="1"/>
          <pc:sldLayoutMkLst>
            <pc:docMk/>
            <pc:sldMasterMk cId="4001570206" sldId="2147483660"/>
            <pc:sldLayoutMk cId="1124841703" sldId="2147483671"/>
          </pc:sldLayoutMkLst>
          <pc:spChg chg="mod">
            <ac:chgData name="Stacy Irwin" userId="87fae608a5bfbe2c" providerId="LiveId" clId="{7E18767B-6DD7-4B68-8F8C-B5A584192CA0}" dt="2022-11-27T02:54:24.940" v="1"/>
            <ac:spMkLst>
              <pc:docMk/>
              <pc:sldMasterMk cId="4001570206" sldId="2147483660"/>
              <pc:sldLayoutMk cId="1124841703" sldId="2147483671"/>
              <ac:spMk id="2" creationId="{00000000-0000-0000-0000-000000000000}"/>
            </ac:spMkLst>
          </pc:spChg>
          <pc:spChg chg="mod">
            <ac:chgData name="Stacy Irwin" userId="87fae608a5bfbe2c" providerId="LiveId" clId="{7E18767B-6DD7-4B68-8F8C-B5A584192CA0}" dt="2022-11-27T02:54:24.940" v="1"/>
            <ac:spMkLst>
              <pc:docMk/>
              <pc:sldMasterMk cId="4001570206" sldId="2147483660"/>
              <pc:sldLayoutMk cId="1124841703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Stacy Irwin" userId="87fae608a5bfbe2c" providerId="LiveId" clId="{C2154F3D-A819-4117-ADC4-82721D8D75A4}"/>
    <pc:docChg chg="undo custSel addSld delSld modSld">
      <pc:chgData name="Stacy Irwin" userId="87fae608a5bfbe2c" providerId="LiveId" clId="{C2154F3D-A819-4117-ADC4-82721D8D75A4}" dt="2024-01-08T03:50:34.926" v="479" actId="20577"/>
      <pc:docMkLst>
        <pc:docMk/>
      </pc:docMkLst>
      <pc:sldChg chg="modSp mod">
        <pc:chgData name="Stacy Irwin" userId="87fae608a5bfbe2c" providerId="LiveId" clId="{C2154F3D-A819-4117-ADC4-82721D8D75A4}" dt="2024-01-07T15:54:33.014" v="27" actId="20577"/>
        <pc:sldMkLst>
          <pc:docMk/>
          <pc:sldMk cId="428761182" sldId="256"/>
        </pc:sldMkLst>
        <pc:spChg chg="mod">
          <ac:chgData name="Stacy Irwin" userId="87fae608a5bfbe2c" providerId="LiveId" clId="{C2154F3D-A819-4117-ADC4-82721D8D75A4}" dt="2024-01-07T15:54:33.014" v="27" actId="20577"/>
          <ac:spMkLst>
            <pc:docMk/>
            <pc:sldMk cId="428761182" sldId="256"/>
            <ac:spMk id="22" creationId="{79CD6EB5-5791-3A22-CEB7-86AD41E229B6}"/>
          </ac:spMkLst>
        </pc:spChg>
      </pc:sldChg>
      <pc:sldChg chg="modSp mod">
        <pc:chgData name="Stacy Irwin" userId="87fae608a5bfbe2c" providerId="LiveId" clId="{C2154F3D-A819-4117-ADC4-82721D8D75A4}" dt="2024-01-07T15:54:23.289" v="9" actId="20577"/>
        <pc:sldMkLst>
          <pc:docMk/>
          <pc:sldMk cId="1231257989" sldId="257"/>
        </pc:sldMkLst>
        <pc:spChg chg="mod">
          <ac:chgData name="Stacy Irwin" userId="87fae608a5bfbe2c" providerId="LiveId" clId="{C2154F3D-A819-4117-ADC4-82721D8D75A4}" dt="2024-01-07T15:54:23.289" v="9" actId="20577"/>
          <ac:spMkLst>
            <pc:docMk/>
            <pc:sldMk cId="1231257989" sldId="257"/>
            <ac:spMk id="2" creationId="{CFACF98B-82DD-DFBE-C760-8FB5E371A3DC}"/>
          </ac:spMkLst>
        </pc:spChg>
      </pc:sldChg>
      <pc:sldChg chg="modSp del mod">
        <pc:chgData name="Stacy Irwin" userId="87fae608a5bfbe2c" providerId="LiveId" clId="{C2154F3D-A819-4117-ADC4-82721D8D75A4}" dt="2024-01-07T19:11:52.147" v="148" actId="2696"/>
        <pc:sldMkLst>
          <pc:docMk/>
          <pc:sldMk cId="3829581338" sldId="258"/>
        </pc:sldMkLst>
        <pc:spChg chg="mod">
          <ac:chgData name="Stacy Irwin" userId="87fae608a5bfbe2c" providerId="LiveId" clId="{C2154F3D-A819-4117-ADC4-82721D8D75A4}" dt="2024-01-07T19:08:12.275" v="69" actId="20577"/>
          <ac:spMkLst>
            <pc:docMk/>
            <pc:sldMk cId="3829581338" sldId="258"/>
            <ac:spMk id="2" creationId="{E771EB29-0ED7-7CF9-F4E7-68E7DAD1C1F1}"/>
          </ac:spMkLst>
        </pc:spChg>
      </pc:sldChg>
      <pc:sldChg chg="modSp mod">
        <pc:chgData name="Stacy Irwin" userId="87fae608a5bfbe2c" providerId="LiveId" clId="{C2154F3D-A819-4117-ADC4-82721D8D75A4}" dt="2024-01-07T15:54:56.878" v="49" actId="404"/>
        <pc:sldMkLst>
          <pc:docMk/>
          <pc:sldMk cId="2721926271" sldId="259"/>
        </pc:sldMkLst>
        <pc:spChg chg="mod">
          <ac:chgData name="Stacy Irwin" userId="87fae608a5bfbe2c" providerId="LiveId" clId="{C2154F3D-A819-4117-ADC4-82721D8D75A4}" dt="2024-01-07T15:54:56.878" v="49" actId="404"/>
          <ac:spMkLst>
            <pc:docMk/>
            <pc:sldMk cId="2721926271" sldId="259"/>
            <ac:spMk id="2" creationId="{E771EB29-0ED7-7CF9-F4E7-68E7DAD1C1F1}"/>
          </ac:spMkLst>
        </pc:spChg>
      </pc:sldChg>
      <pc:sldChg chg="modSp mod">
        <pc:chgData name="Stacy Irwin" userId="87fae608a5bfbe2c" providerId="LiveId" clId="{C2154F3D-A819-4117-ADC4-82721D8D75A4}" dt="2024-01-07T15:54:52.607" v="48" actId="404"/>
        <pc:sldMkLst>
          <pc:docMk/>
          <pc:sldMk cId="2911067899" sldId="260"/>
        </pc:sldMkLst>
        <pc:spChg chg="mod">
          <ac:chgData name="Stacy Irwin" userId="87fae608a5bfbe2c" providerId="LiveId" clId="{C2154F3D-A819-4117-ADC4-82721D8D75A4}" dt="2024-01-07T15:54:52.607" v="48" actId="404"/>
          <ac:spMkLst>
            <pc:docMk/>
            <pc:sldMk cId="2911067899" sldId="260"/>
            <ac:spMk id="2" creationId="{E771EB29-0ED7-7CF9-F4E7-68E7DAD1C1F1}"/>
          </ac:spMkLst>
        </pc:spChg>
      </pc:sldChg>
      <pc:sldChg chg="addSp delSp modSp add mod">
        <pc:chgData name="Stacy Irwin" userId="87fae608a5bfbe2c" providerId="LiveId" clId="{C2154F3D-A819-4117-ADC4-82721D8D75A4}" dt="2024-01-08T03:00:51.810" v="446" actId="20577"/>
        <pc:sldMkLst>
          <pc:docMk/>
          <pc:sldMk cId="2738387271" sldId="261"/>
        </pc:sldMkLst>
        <pc:spChg chg="mod">
          <ac:chgData name="Stacy Irwin" userId="87fae608a5bfbe2c" providerId="LiveId" clId="{C2154F3D-A819-4117-ADC4-82721D8D75A4}" dt="2024-01-08T03:00:51.810" v="446" actId="20577"/>
          <ac:spMkLst>
            <pc:docMk/>
            <pc:sldMk cId="2738387271" sldId="261"/>
            <ac:spMk id="2" creationId="{E771EB29-0ED7-7CF9-F4E7-68E7DAD1C1F1}"/>
          </ac:spMkLst>
        </pc:spChg>
        <pc:spChg chg="del">
          <ac:chgData name="Stacy Irwin" userId="87fae608a5bfbe2c" providerId="LiveId" clId="{C2154F3D-A819-4117-ADC4-82721D8D75A4}" dt="2024-01-07T19:09:36.781" v="96" actId="478"/>
          <ac:spMkLst>
            <pc:docMk/>
            <pc:sldMk cId="2738387271" sldId="261"/>
            <ac:spMk id="6" creationId="{3169C969-1E3A-5F82-9CB4-68C03D1A3F1A}"/>
          </ac:spMkLst>
        </pc:spChg>
        <pc:spChg chg="del">
          <ac:chgData name="Stacy Irwin" userId="87fae608a5bfbe2c" providerId="LiveId" clId="{C2154F3D-A819-4117-ADC4-82721D8D75A4}" dt="2024-01-07T19:09:32.629" v="95" actId="478"/>
          <ac:spMkLst>
            <pc:docMk/>
            <pc:sldMk cId="2738387271" sldId="261"/>
            <ac:spMk id="9" creationId="{A1C0EB50-39B4-09D1-DCA0-C4C43AE0B340}"/>
          </ac:spMkLst>
        </pc:spChg>
        <pc:spChg chg="add mod">
          <ac:chgData name="Stacy Irwin" userId="87fae608a5bfbe2c" providerId="LiveId" clId="{C2154F3D-A819-4117-ADC4-82721D8D75A4}" dt="2024-01-07T19:09:51.884" v="98" actId="1076"/>
          <ac:spMkLst>
            <pc:docMk/>
            <pc:sldMk cId="2738387271" sldId="261"/>
            <ac:spMk id="11" creationId="{2D91DD1D-8709-54DA-A987-57A302DB499A}"/>
          </ac:spMkLst>
        </pc:spChg>
        <pc:spChg chg="add mod">
          <ac:chgData name="Stacy Irwin" userId="87fae608a5bfbe2c" providerId="LiveId" clId="{C2154F3D-A819-4117-ADC4-82721D8D75A4}" dt="2024-01-07T19:09:51.884" v="98" actId="1076"/>
          <ac:spMkLst>
            <pc:docMk/>
            <pc:sldMk cId="2738387271" sldId="261"/>
            <ac:spMk id="12" creationId="{B88D9E6C-51CA-53A3-EAEE-DDAA72B8E502}"/>
          </ac:spMkLst>
        </pc:spChg>
        <pc:spChg chg="del">
          <ac:chgData name="Stacy Irwin" userId="87fae608a5bfbe2c" providerId="LiveId" clId="{C2154F3D-A819-4117-ADC4-82721D8D75A4}" dt="2024-01-07T19:09:32.629" v="95" actId="478"/>
          <ac:spMkLst>
            <pc:docMk/>
            <pc:sldMk cId="2738387271" sldId="261"/>
            <ac:spMk id="13" creationId="{7A099671-CF65-5CB6-0ACD-2A3F2B6FFC77}"/>
          </ac:spMkLst>
        </pc:spChg>
        <pc:spChg chg="add mod">
          <ac:chgData name="Stacy Irwin" userId="87fae608a5bfbe2c" providerId="LiveId" clId="{C2154F3D-A819-4117-ADC4-82721D8D75A4}" dt="2024-01-07T19:09:51.884" v="98" actId="1076"/>
          <ac:spMkLst>
            <pc:docMk/>
            <pc:sldMk cId="2738387271" sldId="261"/>
            <ac:spMk id="14" creationId="{4EDCC425-2102-DA59-EAF1-23A76FF05CBB}"/>
          </ac:spMkLst>
        </pc:spChg>
        <pc:spChg chg="del">
          <ac:chgData name="Stacy Irwin" userId="87fae608a5bfbe2c" providerId="LiveId" clId="{C2154F3D-A819-4117-ADC4-82721D8D75A4}" dt="2024-01-07T19:09:30.112" v="94" actId="478"/>
          <ac:spMkLst>
            <pc:docMk/>
            <pc:sldMk cId="2738387271" sldId="261"/>
            <ac:spMk id="15" creationId="{3A138678-0EA4-1BC1-D16C-C9B38D717FE8}"/>
          </ac:spMkLst>
        </pc:spChg>
        <pc:spChg chg="mod">
          <ac:chgData name="Stacy Irwin" userId="87fae608a5bfbe2c" providerId="LiveId" clId="{C2154F3D-A819-4117-ADC4-82721D8D75A4}" dt="2024-01-07T19:11:13.207" v="146" actId="1076"/>
          <ac:spMkLst>
            <pc:docMk/>
            <pc:sldMk cId="2738387271" sldId="261"/>
            <ac:spMk id="17" creationId="{4C4FC01C-698C-7B6C-8887-C53D4DE639D9}"/>
          </ac:spMkLst>
        </pc:spChg>
        <pc:spChg chg="del">
          <ac:chgData name="Stacy Irwin" userId="87fae608a5bfbe2c" providerId="LiveId" clId="{C2154F3D-A819-4117-ADC4-82721D8D75A4}" dt="2024-01-07T19:09:30.112" v="94" actId="478"/>
          <ac:spMkLst>
            <pc:docMk/>
            <pc:sldMk cId="2738387271" sldId="261"/>
            <ac:spMk id="18" creationId="{8E17623E-917A-0533-3C68-F8E34626C383}"/>
          </ac:spMkLst>
        </pc:spChg>
        <pc:spChg chg="mod">
          <ac:chgData name="Stacy Irwin" userId="87fae608a5bfbe2c" providerId="LiveId" clId="{C2154F3D-A819-4117-ADC4-82721D8D75A4}" dt="2024-01-07T19:10:30.510" v="134" actId="27636"/>
          <ac:spMkLst>
            <pc:docMk/>
            <pc:sldMk cId="2738387271" sldId="261"/>
            <ac:spMk id="22" creationId="{415A64B3-9038-2152-D3BF-FDB88815E56F}"/>
          </ac:spMkLst>
        </pc:spChg>
        <pc:spChg chg="add mod">
          <ac:chgData name="Stacy Irwin" userId="87fae608a5bfbe2c" providerId="LiveId" clId="{C2154F3D-A819-4117-ADC4-82721D8D75A4}" dt="2024-01-07T19:09:51.884" v="98" actId="1076"/>
          <ac:spMkLst>
            <pc:docMk/>
            <pc:sldMk cId="2738387271" sldId="261"/>
            <ac:spMk id="24" creationId="{79F840B0-E9D0-8112-13F1-2258CD3C2C29}"/>
          </ac:spMkLst>
        </pc:spChg>
        <pc:spChg chg="del">
          <ac:chgData name="Stacy Irwin" userId="87fae608a5bfbe2c" providerId="LiveId" clId="{C2154F3D-A819-4117-ADC4-82721D8D75A4}" dt="2024-01-07T19:10:44.051" v="135" actId="478"/>
          <ac:spMkLst>
            <pc:docMk/>
            <pc:sldMk cId="2738387271" sldId="261"/>
            <ac:spMk id="27" creationId="{9845D414-86E9-0461-18C2-80E1837D455A}"/>
          </ac:spMkLst>
        </pc:spChg>
        <pc:spChg chg="add mod">
          <ac:chgData name="Stacy Irwin" userId="87fae608a5bfbe2c" providerId="LiveId" clId="{C2154F3D-A819-4117-ADC4-82721D8D75A4}" dt="2024-01-07T19:09:51.884" v="98" actId="1076"/>
          <ac:spMkLst>
            <pc:docMk/>
            <pc:sldMk cId="2738387271" sldId="261"/>
            <ac:spMk id="28" creationId="{673D83AA-76E2-C0D7-B06A-E146C43DE668}"/>
          </ac:spMkLst>
        </pc:spChg>
        <pc:spChg chg="add mod">
          <ac:chgData name="Stacy Irwin" userId="87fae608a5bfbe2c" providerId="LiveId" clId="{C2154F3D-A819-4117-ADC4-82721D8D75A4}" dt="2024-01-07T19:09:58.097" v="99" actId="1076"/>
          <ac:spMkLst>
            <pc:docMk/>
            <pc:sldMk cId="2738387271" sldId="261"/>
            <ac:spMk id="29" creationId="{F440A757-60DB-A823-ABDA-5D75A0D19C68}"/>
          </ac:spMkLst>
        </pc:spChg>
        <pc:spChg chg="mod">
          <ac:chgData name="Stacy Irwin" userId="87fae608a5bfbe2c" providerId="LiveId" clId="{C2154F3D-A819-4117-ADC4-82721D8D75A4}" dt="2024-01-07T19:11:19.760" v="147" actId="1076"/>
          <ac:spMkLst>
            <pc:docMk/>
            <pc:sldMk cId="2738387271" sldId="261"/>
            <ac:spMk id="31" creationId="{58C78E98-000F-E57D-CB99-28496057B320}"/>
          </ac:spMkLst>
        </pc:spChg>
        <pc:spChg chg="add mod">
          <ac:chgData name="Stacy Irwin" userId="87fae608a5bfbe2c" providerId="LiveId" clId="{C2154F3D-A819-4117-ADC4-82721D8D75A4}" dt="2024-01-07T19:10:55.052" v="145" actId="27636"/>
          <ac:spMkLst>
            <pc:docMk/>
            <pc:sldMk cId="2738387271" sldId="261"/>
            <ac:spMk id="34" creationId="{EB67402D-C8BB-FB60-ED5E-523D69EA66BE}"/>
          </ac:spMkLst>
        </pc:spChg>
        <pc:cxnChg chg="del mod">
          <ac:chgData name="Stacy Irwin" userId="87fae608a5bfbe2c" providerId="LiveId" clId="{C2154F3D-A819-4117-ADC4-82721D8D75A4}" dt="2024-01-07T19:09:30.112" v="94" actId="478"/>
          <ac:cxnSpMkLst>
            <pc:docMk/>
            <pc:sldMk cId="2738387271" sldId="261"/>
            <ac:cxnSpMk id="10" creationId="{9B5C330C-F41D-7CB2-DDB8-9A5E4922C063}"/>
          </ac:cxnSpMkLst>
        </pc:cxnChg>
        <pc:cxnChg chg="add mod">
          <ac:chgData name="Stacy Irwin" userId="87fae608a5bfbe2c" providerId="LiveId" clId="{C2154F3D-A819-4117-ADC4-82721D8D75A4}" dt="2024-01-07T19:09:51.884" v="98" actId="1076"/>
          <ac:cxnSpMkLst>
            <pc:docMk/>
            <pc:sldMk cId="2738387271" sldId="261"/>
            <ac:cxnSpMk id="16" creationId="{19E5B613-C944-4C31-B662-F9AF6E91658A}"/>
          </ac:cxnSpMkLst>
        </pc:cxnChg>
        <pc:cxnChg chg="del">
          <ac:chgData name="Stacy Irwin" userId="87fae608a5bfbe2c" providerId="LiveId" clId="{C2154F3D-A819-4117-ADC4-82721D8D75A4}" dt="2024-01-07T19:09:32.629" v="95" actId="478"/>
          <ac:cxnSpMkLst>
            <pc:docMk/>
            <pc:sldMk cId="2738387271" sldId="261"/>
            <ac:cxnSpMk id="19" creationId="{DA3FEBF4-A734-91C3-D72B-B40DE3C30985}"/>
          </ac:cxnSpMkLst>
        </pc:cxnChg>
        <pc:cxnChg chg="add mod">
          <ac:chgData name="Stacy Irwin" userId="87fae608a5bfbe2c" providerId="LiveId" clId="{C2154F3D-A819-4117-ADC4-82721D8D75A4}" dt="2024-01-07T19:09:51.884" v="98" actId="1076"/>
          <ac:cxnSpMkLst>
            <pc:docMk/>
            <pc:sldMk cId="2738387271" sldId="261"/>
            <ac:cxnSpMk id="20" creationId="{1565CD97-83AA-26E3-D255-DDCD946358A5}"/>
          </ac:cxnSpMkLst>
        </pc:cxnChg>
        <pc:cxnChg chg="del mod">
          <ac:chgData name="Stacy Irwin" userId="87fae608a5bfbe2c" providerId="LiveId" clId="{C2154F3D-A819-4117-ADC4-82721D8D75A4}" dt="2024-01-07T19:09:30.112" v="94" actId="478"/>
          <ac:cxnSpMkLst>
            <pc:docMk/>
            <pc:sldMk cId="2738387271" sldId="261"/>
            <ac:cxnSpMk id="21" creationId="{54C899C1-E564-3921-FFB1-0EB026F529BF}"/>
          </ac:cxnSpMkLst>
        </pc:cxnChg>
        <pc:cxnChg chg="mod">
          <ac:chgData name="Stacy Irwin" userId="87fae608a5bfbe2c" providerId="LiveId" clId="{C2154F3D-A819-4117-ADC4-82721D8D75A4}" dt="2024-01-07T19:11:13.207" v="146" actId="1076"/>
          <ac:cxnSpMkLst>
            <pc:docMk/>
            <pc:sldMk cId="2738387271" sldId="261"/>
            <ac:cxnSpMk id="23" creationId="{9541B43E-BE63-C31A-8D16-5E1D82ED3013}"/>
          </ac:cxnSpMkLst>
        </pc:cxnChg>
        <pc:cxnChg chg="add mod">
          <ac:chgData name="Stacy Irwin" userId="87fae608a5bfbe2c" providerId="LiveId" clId="{C2154F3D-A819-4117-ADC4-82721D8D75A4}" dt="2024-01-07T19:09:51.884" v="98" actId="1076"/>
          <ac:cxnSpMkLst>
            <pc:docMk/>
            <pc:sldMk cId="2738387271" sldId="261"/>
            <ac:cxnSpMk id="26" creationId="{31924406-699C-49A0-2939-BC29C200DB60}"/>
          </ac:cxnSpMkLst>
        </pc:cxnChg>
        <pc:cxnChg chg="add mod">
          <ac:chgData name="Stacy Irwin" userId="87fae608a5bfbe2c" providerId="LiveId" clId="{C2154F3D-A819-4117-ADC4-82721D8D75A4}" dt="2024-01-07T19:09:51.884" v="98" actId="1076"/>
          <ac:cxnSpMkLst>
            <pc:docMk/>
            <pc:sldMk cId="2738387271" sldId="261"/>
            <ac:cxnSpMk id="33" creationId="{0E02F75B-BB90-FCFF-04E4-D80F639CA1DE}"/>
          </ac:cxnSpMkLst>
        </pc:cxnChg>
      </pc:sldChg>
      <pc:sldChg chg="addSp delSp modSp add mod">
        <pc:chgData name="Stacy Irwin" userId="87fae608a5bfbe2c" providerId="LiveId" clId="{C2154F3D-A819-4117-ADC4-82721D8D75A4}" dt="2024-01-08T03:50:34.926" v="479" actId="20577"/>
        <pc:sldMkLst>
          <pc:docMk/>
          <pc:sldMk cId="318960986" sldId="262"/>
        </pc:sldMkLst>
        <pc:spChg chg="mod">
          <ac:chgData name="Stacy Irwin" userId="87fae608a5bfbe2c" providerId="LiveId" clId="{C2154F3D-A819-4117-ADC4-82721D8D75A4}" dt="2024-01-08T03:50:34.926" v="479" actId="20577"/>
          <ac:spMkLst>
            <pc:docMk/>
            <pc:sldMk cId="318960986" sldId="262"/>
            <ac:spMk id="2" creationId="{E771EB29-0ED7-7CF9-F4E7-68E7DAD1C1F1}"/>
          </ac:spMkLst>
        </pc:spChg>
        <pc:spChg chg="mod">
          <ac:chgData name="Stacy Irwin" userId="87fae608a5bfbe2c" providerId="LiveId" clId="{C2154F3D-A819-4117-ADC4-82721D8D75A4}" dt="2024-01-08T02:45:28.374" v="161" actId="1076"/>
          <ac:spMkLst>
            <pc:docMk/>
            <pc:sldMk cId="318960986" sldId="262"/>
            <ac:spMk id="3" creationId="{105FCDA1-13A9-763F-54FE-F34FCFEBAC4E}"/>
          </ac:spMkLst>
        </pc:spChg>
        <pc:spChg chg="mod">
          <ac:chgData name="Stacy Irwin" userId="87fae608a5bfbe2c" providerId="LiveId" clId="{C2154F3D-A819-4117-ADC4-82721D8D75A4}" dt="2024-01-08T02:45:28.374" v="161" actId="1076"/>
          <ac:spMkLst>
            <pc:docMk/>
            <pc:sldMk cId="318960986" sldId="262"/>
            <ac:spMk id="4" creationId="{BA992FB0-D88F-F817-F86B-FAB231002FEC}"/>
          </ac:spMkLst>
        </pc:spChg>
        <pc:spChg chg="mod">
          <ac:chgData name="Stacy Irwin" userId="87fae608a5bfbe2c" providerId="LiveId" clId="{C2154F3D-A819-4117-ADC4-82721D8D75A4}" dt="2024-01-08T02:45:28.374" v="161" actId="1076"/>
          <ac:spMkLst>
            <pc:docMk/>
            <pc:sldMk cId="318960986" sldId="262"/>
            <ac:spMk id="5" creationId="{3C9F8824-3992-D657-578D-FF1047141F25}"/>
          </ac:spMkLst>
        </pc:spChg>
        <pc:spChg chg="add del mod">
          <ac:chgData name="Stacy Irwin" userId="87fae608a5bfbe2c" providerId="LiveId" clId="{C2154F3D-A819-4117-ADC4-82721D8D75A4}" dt="2024-01-08T02:44:06.798" v="152" actId="478"/>
          <ac:spMkLst>
            <pc:docMk/>
            <pc:sldMk cId="318960986" sldId="262"/>
            <ac:spMk id="9" creationId="{24E29EDC-51AD-77E5-DA79-2C08131482F1}"/>
          </ac:spMkLst>
        </pc:spChg>
        <pc:spChg chg="add mod">
          <ac:chgData name="Stacy Irwin" userId="87fae608a5bfbe2c" providerId="LiveId" clId="{C2154F3D-A819-4117-ADC4-82721D8D75A4}" dt="2024-01-08T02:47:39.304" v="212" actId="12788"/>
          <ac:spMkLst>
            <pc:docMk/>
            <pc:sldMk cId="318960986" sldId="262"/>
            <ac:spMk id="10" creationId="{FA7E6476-51EA-552F-A3BF-05038DF3727B}"/>
          </ac:spMkLst>
        </pc:spChg>
        <pc:spChg chg="del">
          <ac:chgData name="Stacy Irwin" userId="87fae608a5bfbe2c" providerId="LiveId" clId="{C2154F3D-A819-4117-ADC4-82721D8D75A4}" dt="2024-01-08T02:44:17.077" v="155" actId="478"/>
          <ac:spMkLst>
            <pc:docMk/>
            <pc:sldMk cId="318960986" sldId="262"/>
            <ac:spMk id="11" creationId="{2D91DD1D-8709-54DA-A987-57A302DB499A}"/>
          </ac:spMkLst>
        </pc:spChg>
        <pc:spChg chg="del">
          <ac:chgData name="Stacy Irwin" userId="87fae608a5bfbe2c" providerId="LiveId" clId="{C2154F3D-A819-4117-ADC4-82721D8D75A4}" dt="2024-01-08T02:44:17.077" v="155" actId="478"/>
          <ac:spMkLst>
            <pc:docMk/>
            <pc:sldMk cId="318960986" sldId="262"/>
            <ac:spMk id="12" creationId="{B88D9E6C-51CA-53A3-EAEE-DDAA72B8E502}"/>
          </ac:spMkLst>
        </pc:spChg>
        <pc:spChg chg="add mod">
          <ac:chgData name="Stacy Irwin" userId="87fae608a5bfbe2c" providerId="LiveId" clId="{C2154F3D-A819-4117-ADC4-82721D8D75A4}" dt="2024-01-08T02:47:46.271" v="215" actId="20577"/>
          <ac:spMkLst>
            <pc:docMk/>
            <pc:sldMk cId="318960986" sldId="262"/>
            <ac:spMk id="13" creationId="{5D53026B-76D7-A94F-D73E-F2D088707121}"/>
          </ac:spMkLst>
        </pc:spChg>
        <pc:spChg chg="del">
          <ac:chgData name="Stacy Irwin" userId="87fae608a5bfbe2c" providerId="LiveId" clId="{C2154F3D-A819-4117-ADC4-82721D8D75A4}" dt="2024-01-08T02:44:17.077" v="155" actId="478"/>
          <ac:spMkLst>
            <pc:docMk/>
            <pc:sldMk cId="318960986" sldId="262"/>
            <ac:spMk id="14" creationId="{4EDCC425-2102-DA59-EAF1-23A76FF05CBB}"/>
          </ac:spMkLst>
        </pc:spChg>
        <pc:spChg chg="del mod">
          <ac:chgData name="Stacy Irwin" userId="87fae608a5bfbe2c" providerId="LiveId" clId="{C2154F3D-A819-4117-ADC4-82721D8D75A4}" dt="2024-01-08T02:50:57.271" v="351" actId="478"/>
          <ac:spMkLst>
            <pc:docMk/>
            <pc:sldMk cId="318960986" sldId="262"/>
            <ac:spMk id="17" creationId="{4C4FC01C-698C-7B6C-8887-C53D4DE639D9}"/>
          </ac:spMkLst>
        </pc:spChg>
        <pc:spChg chg="del">
          <ac:chgData name="Stacy Irwin" userId="87fae608a5bfbe2c" providerId="LiveId" clId="{C2154F3D-A819-4117-ADC4-82721D8D75A4}" dt="2024-01-08T02:44:01.555" v="151" actId="478"/>
          <ac:spMkLst>
            <pc:docMk/>
            <pc:sldMk cId="318960986" sldId="262"/>
            <ac:spMk id="22" creationId="{415A64B3-9038-2152-D3BF-FDB88815E56F}"/>
          </ac:spMkLst>
        </pc:spChg>
        <pc:spChg chg="del mod">
          <ac:chgData name="Stacy Irwin" userId="87fae608a5bfbe2c" providerId="LiveId" clId="{C2154F3D-A819-4117-ADC4-82721D8D75A4}" dt="2024-01-08T02:44:26.086" v="159" actId="478"/>
          <ac:spMkLst>
            <pc:docMk/>
            <pc:sldMk cId="318960986" sldId="262"/>
            <ac:spMk id="24" creationId="{79F840B0-E9D0-8112-13F1-2258CD3C2C29}"/>
          </ac:spMkLst>
        </pc:spChg>
        <pc:spChg chg="add mod">
          <ac:chgData name="Stacy Irwin" userId="87fae608a5bfbe2c" providerId="LiveId" clId="{C2154F3D-A819-4117-ADC4-82721D8D75A4}" dt="2024-01-08T02:48:19.924" v="239" actId="20577"/>
          <ac:spMkLst>
            <pc:docMk/>
            <pc:sldMk cId="318960986" sldId="262"/>
            <ac:spMk id="27" creationId="{022B568B-3BE1-4065-58E6-D53F0A2BDDB6}"/>
          </ac:spMkLst>
        </pc:spChg>
        <pc:spChg chg="del">
          <ac:chgData name="Stacy Irwin" userId="87fae608a5bfbe2c" providerId="LiveId" clId="{C2154F3D-A819-4117-ADC4-82721D8D75A4}" dt="2024-01-08T02:44:17.077" v="155" actId="478"/>
          <ac:spMkLst>
            <pc:docMk/>
            <pc:sldMk cId="318960986" sldId="262"/>
            <ac:spMk id="28" creationId="{673D83AA-76E2-C0D7-B06A-E146C43DE668}"/>
          </ac:spMkLst>
        </pc:spChg>
        <pc:spChg chg="del">
          <ac:chgData name="Stacy Irwin" userId="87fae608a5bfbe2c" providerId="LiveId" clId="{C2154F3D-A819-4117-ADC4-82721D8D75A4}" dt="2024-01-08T02:44:26.086" v="159" actId="478"/>
          <ac:spMkLst>
            <pc:docMk/>
            <pc:sldMk cId="318960986" sldId="262"/>
            <ac:spMk id="29" creationId="{F440A757-60DB-A823-ABDA-5D75A0D19C68}"/>
          </ac:spMkLst>
        </pc:spChg>
        <pc:spChg chg="mod">
          <ac:chgData name="Stacy Irwin" userId="87fae608a5bfbe2c" providerId="LiveId" clId="{C2154F3D-A819-4117-ADC4-82721D8D75A4}" dt="2024-01-08T02:45:28.374" v="161" actId="1076"/>
          <ac:spMkLst>
            <pc:docMk/>
            <pc:sldMk cId="318960986" sldId="262"/>
            <ac:spMk id="30" creationId="{B62C5DD1-3FE1-B2DE-98FA-960376562371}"/>
          </ac:spMkLst>
        </pc:spChg>
        <pc:spChg chg="del mod">
          <ac:chgData name="Stacy Irwin" userId="87fae608a5bfbe2c" providerId="LiveId" clId="{C2154F3D-A819-4117-ADC4-82721D8D75A4}" dt="2024-01-08T02:50:55.523" v="350" actId="478"/>
          <ac:spMkLst>
            <pc:docMk/>
            <pc:sldMk cId="318960986" sldId="262"/>
            <ac:spMk id="31" creationId="{58C78E98-000F-E57D-CB99-28496057B320}"/>
          </ac:spMkLst>
        </pc:spChg>
        <pc:spChg chg="del">
          <ac:chgData name="Stacy Irwin" userId="87fae608a5bfbe2c" providerId="LiveId" clId="{C2154F3D-A819-4117-ADC4-82721D8D75A4}" dt="2024-01-08T02:44:08.868" v="153" actId="478"/>
          <ac:spMkLst>
            <pc:docMk/>
            <pc:sldMk cId="318960986" sldId="262"/>
            <ac:spMk id="34" creationId="{EB67402D-C8BB-FB60-ED5E-523D69EA66BE}"/>
          </ac:spMkLst>
        </pc:spChg>
        <pc:spChg chg="add mod">
          <ac:chgData name="Stacy Irwin" userId="87fae608a5bfbe2c" providerId="LiveId" clId="{C2154F3D-A819-4117-ADC4-82721D8D75A4}" dt="2024-01-08T02:49:21.272" v="249" actId="1076"/>
          <ac:spMkLst>
            <pc:docMk/>
            <pc:sldMk cId="318960986" sldId="262"/>
            <ac:spMk id="41" creationId="{5F135B24-A734-6142-8108-771CED9E88D1}"/>
          </ac:spMkLst>
        </pc:spChg>
        <pc:spChg chg="add mod">
          <ac:chgData name="Stacy Irwin" userId="87fae608a5bfbe2c" providerId="LiveId" clId="{C2154F3D-A819-4117-ADC4-82721D8D75A4}" dt="2024-01-08T02:49:21.272" v="249" actId="1076"/>
          <ac:spMkLst>
            <pc:docMk/>
            <pc:sldMk cId="318960986" sldId="262"/>
            <ac:spMk id="43" creationId="{75943536-137D-5DB3-73F1-36E7DC04C643}"/>
          </ac:spMkLst>
        </pc:spChg>
        <pc:spChg chg="add mod">
          <ac:chgData name="Stacy Irwin" userId="87fae608a5bfbe2c" providerId="LiveId" clId="{C2154F3D-A819-4117-ADC4-82721D8D75A4}" dt="2024-01-08T02:50:46.040" v="349" actId="20577"/>
          <ac:spMkLst>
            <pc:docMk/>
            <pc:sldMk cId="318960986" sldId="262"/>
            <ac:spMk id="44" creationId="{6019D521-D19C-9097-32AF-0AD7BA04550D}"/>
          </ac:spMkLst>
        </pc:spChg>
        <pc:spChg chg="add mod">
          <ac:chgData name="Stacy Irwin" userId="87fae608a5bfbe2c" providerId="LiveId" clId="{C2154F3D-A819-4117-ADC4-82721D8D75A4}" dt="2024-01-08T02:55:09.708" v="417" actId="1076"/>
          <ac:spMkLst>
            <pc:docMk/>
            <pc:sldMk cId="318960986" sldId="262"/>
            <ac:spMk id="47" creationId="{6DD7A0F5-FFC4-205F-8428-930BE1073F63}"/>
          </ac:spMkLst>
        </pc:spChg>
        <pc:cxnChg chg="mod">
          <ac:chgData name="Stacy Irwin" userId="87fae608a5bfbe2c" providerId="LiveId" clId="{C2154F3D-A819-4117-ADC4-82721D8D75A4}" dt="2024-01-08T02:45:28.374" v="161" actId="1076"/>
          <ac:cxnSpMkLst>
            <pc:docMk/>
            <pc:sldMk cId="318960986" sldId="262"/>
            <ac:cxnSpMk id="7" creationId="{B0C63C34-A64D-4BF7-BFF3-3C96BD34856E}"/>
          </ac:cxnSpMkLst>
        </pc:cxnChg>
        <pc:cxnChg chg="mod">
          <ac:chgData name="Stacy Irwin" userId="87fae608a5bfbe2c" providerId="LiveId" clId="{C2154F3D-A819-4117-ADC4-82721D8D75A4}" dt="2024-01-08T02:45:28.374" v="161" actId="1076"/>
          <ac:cxnSpMkLst>
            <pc:docMk/>
            <pc:sldMk cId="318960986" sldId="262"/>
            <ac:cxnSpMk id="8" creationId="{B9E6EDAC-658A-962E-EFC9-BC11E4ED4B7C}"/>
          </ac:cxnSpMkLst>
        </pc:cxnChg>
        <pc:cxnChg chg="add mod">
          <ac:chgData name="Stacy Irwin" userId="87fae608a5bfbe2c" providerId="LiveId" clId="{C2154F3D-A819-4117-ADC4-82721D8D75A4}" dt="2024-01-08T02:47:43.873" v="213" actId="14100"/>
          <ac:cxnSpMkLst>
            <pc:docMk/>
            <pc:sldMk cId="318960986" sldId="262"/>
            <ac:cxnSpMk id="15" creationId="{BD8B5F36-49D7-39D5-1F9D-2147DA8B54E2}"/>
          </ac:cxnSpMkLst>
        </pc:cxnChg>
        <pc:cxnChg chg="del mod">
          <ac:chgData name="Stacy Irwin" userId="87fae608a5bfbe2c" providerId="LiveId" clId="{C2154F3D-A819-4117-ADC4-82721D8D75A4}" dt="2024-01-08T02:44:17.077" v="155" actId="478"/>
          <ac:cxnSpMkLst>
            <pc:docMk/>
            <pc:sldMk cId="318960986" sldId="262"/>
            <ac:cxnSpMk id="16" creationId="{19E5B613-C944-4C31-B662-F9AF6E91658A}"/>
          </ac:cxnSpMkLst>
        </pc:cxnChg>
        <pc:cxnChg chg="del mod">
          <ac:chgData name="Stacy Irwin" userId="87fae608a5bfbe2c" providerId="LiveId" clId="{C2154F3D-A819-4117-ADC4-82721D8D75A4}" dt="2024-01-08T02:44:17.077" v="155" actId="478"/>
          <ac:cxnSpMkLst>
            <pc:docMk/>
            <pc:sldMk cId="318960986" sldId="262"/>
            <ac:cxnSpMk id="20" creationId="{1565CD97-83AA-26E3-D255-DDCD946358A5}"/>
          </ac:cxnSpMkLst>
        </pc:cxnChg>
        <pc:cxnChg chg="del mod">
          <ac:chgData name="Stacy Irwin" userId="87fae608a5bfbe2c" providerId="LiveId" clId="{C2154F3D-A819-4117-ADC4-82721D8D75A4}" dt="2024-01-08T02:50:58.220" v="352" actId="478"/>
          <ac:cxnSpMkLst>
            <pc:docMk/>
            <pc:sldMk cId="318960986" sldId="262"/>
            <ac:cxnSpMk id="23" creationId="{9541B43E-BE63-C31A-8D16-5E1D82ED3013}"/>
          </ac:cxnSpMkLst>
        </pc:cxnChg>
        <pc:cxnChg chg="del">
          <ac:chgData name="Stacy Irwin" userId="87fae608a5bfbe2c" providerId="LiveId" clId="{C2154F3D-A819-4117-ADC4-82721D8D75A4}" dt="2024-01-08T02:44:11.807" v="154" actId="478"/>
          <ac:cxnSpMkLst>
            <pc:docMk/>
            <pc:sldMk cId="318960986" sldId="262"/>
            <ac:cxnSpMk id="25" creationId="{182532B0-55F5-5D21-9C90-67B28B1590A5}"/>
          </ac:cxnSpMkLst>
        </pc:cxnChg>
        <pc:cxnChg chg="del mod">
          <ac:chgData name="Stacy Irwin" userId="87fae608a5bfbe2c" providerId="LiveId" clId="{C2154F3D-A819-4117-ADC4-82721D8D75A4}" dt="2024-01-08T02:44:26.086" v="159" actId="478"/>
          <ac:cxnSpMkLst>
            <pc:docMk/>
            <pc:sldMk cId="318960986" sldId="262"/>
            <ac:cxnSpMk id="26" creationId="{31924406-699C-49A0-2939-BC29C200DB60}"/>
          </ac:cxnSpMkLst>
        </pc:cxnChg>
        <pc:cxnChg chg="mod">
          <ac:chgData name="Stacy Irwin" userId="87fae608a5bfbe2c" providerId="LiveId" clId="{C2154F3D-A819-4117-ADC4-82721D8D75A4}" dt="2024-01-08T02:45:28.374" v="161" actId="1076"/>
          <ac:cxnSpMkLst>
            <pc:docMk/>
            <pc:sldMk cId="318960986" sldId="262"/>
            <ac:cxnSpMk id="32" creationId="{D8D77D6E-A9E1-A908-7901-06729DCFF9D9}"/>
          </ac:cxnSpMkLst>
        </pc:cxnChg>
        <pc:cxnChg chg="del mod">
          <ac:chgData name="Stacy Irwin" userId="87fae608a5bfbe2c" providerId="LiveId" clId="{C2154F3D-A819-4117-ADC4-82721D8D75A4}" dt="2024-01-08T02:44:17.077" v="155" actId="478"/>
          <ac:cxnSpMkLst>
            <pc:docMk/>
            <pc:sldMk cId="318960986" sldId="262"/>
            <ac:cxnSpMk id="33" creationId="{0E02F75B-BB90-FCFF-04E4-D80F639CA1DE}"/>
          </ac:cxnSpMkLst>
        </pc:cxnChg>
        <pc:cxnChg chg="add mod">
          <ac:chgData name="Stacy Irwin" userId="87fae608a5bfbe2c" providerId="LiveId" clId="{C2154F3D-A819-4117-ADC4-82721D8D75A4}" dt="2024-01-08T02:48:32.667" v="242" actId="14100"/>
          <ac:cxnSpMkLst>
            <pc:docMk/>
            <pc:sldMk cId="318960986" sldId="262"/>
            <ac:cxnSpMk id="35" creationId="{9AC216B9-8310-3244-D091-7D05731DE35A}"/>
          </ac:cxnSpMkLst>
        </pc:cxnChg>
        <pc:cxnChg chg="add mod">
          <ac:chgData name="Stacy Irwin" userId="87fae608a5bfbe2c" providerId="LiveId" clId="{C2154F3D-A819-4117-ADC4-82721D8D75A4}" dt="2024-01-08T02:48:40.421" v="245" actId="14100"/>
          <ac:cxnSpMkLst>
            <pc:docMk/>
            <pc:sldMk cId="318960986" sldId="262"/>
            <ac:cxnSpMk id="38" creationId="{9DF62AF2-FD86-E482-DBA5-349B654166AF}"/>
          </ac:cxnSpMkLst>
        </pc:cxnChg>
        <pc:cxnChg chg="add mod">
          <ac:chgData name="Stacy Irwin" userId="87fae608a5bfbe2c" providerId="LiveId" clId="{C2154F3D-A819-4117-ADC4-82721D8D75A4}" dt="2024-01-08T02:49:21.272" v="249" actId="1076"/>
          <ac:cxnSpMkLst>
            <pc:docMk/>
            <pc:sldMk cId="318960986" sldId="262"/>
            <ac:cxnSpMk id="42" creationId="{5EC72FA8-1CE7-8C07-AAD8-F1B6F2A6AC9B}"/>
          </ac:cxnSpMkLst>
        </pc:cxnChg>
        <pc:cxnChg chg="add del mod">
          <ac:chgData name="Stacy Irwin" userId="87fae608a5bfbe2c" providerId="LiveId" clId="{C2154F3D-A819-4117-ADC4-82721D8D75A4}" dt="2024-01-08T02:55:03.701" v="416" actId="478"/>
          <ac:cxnSpMkLst>
            <pc:docMk/>
            <pc:sldMk cId="318960986" sldId="262"/>
            <ac:cxnSpMk id="45" creationId="{A6A8103E-C506-B4E0-48E3-62987D5C0E1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9FB-F9D2-48DB-A689-E34BFD00730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C50-E92E-462C-8C3C-95A2A452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4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9FB-F9D2-48DB-A689-E34BFD00730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C50-E92E-462C-8C3C-95A2A452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97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9FB-F9D2-48DB-A689-E34BFD00730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C50-E92E-462C-8C3C-95A2A452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4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9FB-F9D2-48DB-A689-E34BFD00730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C50-E92E-462C-8C3C-95A2A452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3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9FB-F9D2-48DB-A689-E34BFD00730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C50-E92E-462C-8C3C-95A2A452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0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9FB-F9D2-48DB-A689-E34BFD00730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C50-E92E-462C-8C3C-95A2A452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2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9FB-F9D2-48DB-A689-E34BFD00730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C50-E92E-462C-8C3C-95A2A452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9FB-F9D2-48DB-A689-E34BFD00730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C50-E92E-462C-8C3C-95A2A452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6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9FB-F9D2-48DB-A689-E34BFD00730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C50-E92E-462C-8C3C-95A2A452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2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9FB-F9D2-48DB-A689-E34BFD00730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C50-E92E-462C-8C3C-95A2A452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9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9FB-F9D2-48DB-A689-E34BFD00730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C50-E92E-462C-8C3C-95A2A452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6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5F9FB-F9D2-48DB-A689-E34BFD00730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EC50-E92E-462C-8C3C-95A2A452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7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F98B-82DD-DFBE-C760-8FB5E371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Figure 1: Sections of a Git Repository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4B3900-E152-9A85-E4A2-E9792A4F0D52}"/>
              </a:ext>
            </a:extLst>
          </p:cNvPr>
          <p:cNvGrpSpPr/>
          <p:nvPr/>
        </p:nvGrpSpPr>
        <p:grpSpPr>
          <a:xfrm>
            <a:off x="1086600" y="1548610"/>
            <a:ext cx="10018801" cy="4583675"/>
            <a:chOff x="1334999" y="1548610"/>
            <a:chExt cx="10018801" cy="458367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19486C-9577-25AF-46E1-37F4DAF5DFDD}"/>
                </a:ext>
              </a:extLst>
            </p:cNvPr>
            <p:cNvSpPr/>
            <p:nvPr/>
          </p:nvSpPr>
          <p:spPr>
            <a:xfrm>
              <a:off x="1334999" y="1548610"/>
              <a:ext cx="10018801" cy="45836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t" anchorCtr="0"/>
            <a:lstStyle/>
            <a:p>
              <a:pPr>
                <a:spcAft>
                  <a:spcPts val="600"/>
                </a:spcAft>
              </a:pPr>
              <a:r>
                <a:rPr lang="en-US" dirty="0">
                  <a:solidFill>
                    <a:schemeClr val="tx1"/>
                  </a:solidFill>
                </a:rPr>
                <a:t>Working Directory</a:t>
              </a:r>
            </a:p>
            <a:p>
              <a:pPr>
                <a:spcAft>
                  <a:spcPts val="600"/>
                </a:spcAft>
              </a:pPr>
              <a:r>
                <a:rPr lang="en-US" dirty="0">
                  <a:solidFill>
                    <a:schemeClr val="tx1"/>
                  </a:solidFill>
                </a:rPr>
                <a:t>The working directory is the .git folder’s parent folder.</a:t>
              </a:r>
            </a:p>
            <a:p>
              <a:pPr>
                <a:spcAft>
                  <a:spcPts val="600"/>
                </a:spcAft>
              </a:pPr>
              <a:r>
                <a:rPr lang="en-US" dirty="0">
                  <a:solidFill>
                    <a:schemeClr val="tx1"/>
                  </a:solidFill>
                </a:rPr>
                <a:t>It contains the working copies of your project’s files and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subfolders.</a:t>
              </a:r>
            </a:p>
            <a:p>
              <a:pPr>
                <a:spcAft>
                  <a:spcPts val="600"/>
                </a:spcAft>
              </a:pPr>
              <a:r>
                <a:rPr lang="en-US" dirty="0">
                  <a:solidFill>
                    <a:schemeClr val="tx1"/>
                  </a:solidFill>
                </a:rPr>
                <a:t>In the official Git documentation, the working directory is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often called the </a:t>
              </a:r>
              <a:r>
                <a:rPr lang="en-US" i="1" dirty="0">
                  <a:solidFill>
                    <a:schemeClr val="tx1"/>
                  </a:solidFill>
                </a:rPr>
                <a:t>working tree</a:t>
              </a:r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  <a:p>
              <a:pPr>
                <a:spcAft>
                  <a:spcPts val="600"/>
                </a:spcAft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76B172-956C-6A9F-C4C4-22F326F1FE53}"/>
                </a:ext>
              </a:extLst>
            </p:cNvPr>
            <p:cNvSpPr/>
            <p:nvPr/>
          </p:nvSpPr>
          <p:spPr>
            <a:xfrm>
              <a:off x="7076581" y="1786834"/>
              <a:ext cx="4013831" cy="40043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t" anchorCtr="0"/>
            <a:lstStyle/>
            <a:p>
              <a:pPr>
                <a:spcAft>
                  <a:spcPts val="600"/>
                </a:spcAft>
              </a:pPr>
              <a:r>
                <a:rPr lang="en-US" dirty="0"/>
                <a:t>.git folder</a:t>
              </a:r>
            </a:p>
            <a:p>
              <a:r>
                <a:rPr lang="en-US" sz="1600" dirty="0"/>
                <a:t>Files are stored in the .git folder after they are committed with </a:t>
              </a:r>
              <a:r>
                <a:rPr lang="en-US" sz="1600" dirty="0">
                  <a:latin typeface="Lucida Console" panose="020B0609040504020204" pitchFamily="49" charset="0"/>
                </a:rPr>
                <a:t>git commit …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26D12C96-E0C2-50C9-80EB-68078E73D502}"/>
              </a:ext>
            </a:extLst>
          </p:cNvPr>
          <p:cNvSpPr/>
          <p:nvPr/>
        </p:nvSpPr>
        <p:spPr>
          <a:xfrm>
            <a:off x="7024440" y="2975836"/>
            <a:ext cx="3621314" cy="25758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t" anchorCtr="0"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Staging Area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 special file in the .git folder.</a:t>
            </a:r>
          </a:p>
          <a:p>
            <a:r>
              <a:rPr lang="en-US" sz="1600" dirty="0">
                <a:solidFill>
                  <a:schemeClr val="tx1"/>
                </a:solidFill>
              </a:rPr>
              <a:t>Files are stored here when they are added with 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git add …</a:t>
            </a:r>
          </a:p>
        </p:txBody>
      </p:sp>
    </p:spTree>
    <p:extLst>
      <p:ext uri="{BB962C8B-B14F-4D97-AF65-F5344CB8AC3E}">
        <p14:creationId xmlns:p14="http://schemas.microsoft.com/office/powerpoint/2010/main" val="123125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21BF525-4D23-F3CE-C23F-45A37E07A639}"/>
              </a:ext>
            </a:extLst>
          </p:cNvPr>
          <p:cNvGrpSpPr/>
          <p:nvPr/>
        </p:nvGrpSpPr>
        <p:grpSpPr>
          <a:xfrm>
            <a:off x="1747217" y="2039512"/>
            <a:ext cx="8697567" cy="4274201"/>
            <a:chOff x="667657" y="1719943"/>
            <a:chExt cx="8243483" cy="37210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76EABE2-6CCA-63BE-3A9B-18B16BFB9BBA}"/>
                </a:ext>
              </a:extLst>
            </p:cNvPr>
            <p:cNvSpPr txBox="1"/>
            <p:nvPr/>
          </p:nvSpPr>
          <p:spPr>
            <a:xfrm>
              <a:off x="667657" y="1719943"/>
              <a:ext cx="1388323" cy="4001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Untracked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87CEC4-5236-6E44-0767-CB820571BC4F}"/>
                </a:ext>
              </a:extLst>
            </p:cNvPr>
            <p:cNvSpPr txBox="1"/>
            <p:nvPr/>
          </p:nvSpPr>
          <p:spPr>
            <a:xfrm>
              <a:off x="4250477" y="1719943"/>
              <a:ext cx="1388323" cy="40010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Staged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C6EE3C-FB6E-A7B7-193F-A89F50499A3C}"/>
                </a:ext>
              </a:extLst>
            </p:cNvPr>
            <p:cNvSpPr txBox="1"/>
            <p:nvPr/>
          </p:nvSpPr>
          <p:spPr>
            <a:xfrm>
              <a:off x="2459066" y="1719943"/>
              <a:ext cx="1388323" cy="40010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Modified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18015D-C946-04C4-F4C0-6D75A5E3E3A3}"/>
                </a:ext>
              </a:extLst>
            </p:cNvPr>
            <p:cNvSpPr txBox="1"/>
            <p:nvPr/>
          </p:nvSpPr>
          <p:spPr>
            <a:xfrm>
              <a:off x="6041887" y="1719943"/>
              <a:ext cx="2869253" cy="40010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Committed / Unmodified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CFFF385-997C-2BC8-B6B5-AC993769F159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1317645" y="2120052"/>
              <a:ext cx="44173" cy="33209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7AD0A2-DEE3-F801-C56E-C26A8B69E9DF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3109054" y="2120052"/>
              <a:ext cx="44173" cy="33209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86DC7B-378C-8295-7EB9-6BEBF49359CC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4900463" y="2120052"/>
              <a:ext cx="44176" cy="33209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ECDE613-806C-5E98-DA5D-69B938CB3B53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7476513" y="2120052"/>
              <a:ext cx="0" cy="33209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0C233767-B165-60BC-8AF2-5E07832281D5}"/>
                </a:ext>
              </a:extLst>
            </p:cNvPr>
            <p:cNvSpPr/>
            <p:nvPr/>
          </p:nvSpPr>
          <p:spPr>
            <a:xfrm>
              <a:off x="1361818" y="2368353"/>
              <a:ext cx="3538645" cy="499796"/>
            </a:xfrm>
            <a:prstGeom prst="rightArrow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git add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BCD5944F-EBAF-8B4E-C382-F9F3E3660BA1}"/>
                </a:ext>
              </a:extLst>
            </p:cNvPr>
            <p:cNvSpPr/>
            <p:nvPr/>
          </p:nvSpPr>
          <p:spPr>
            <a:xfrm>
              <a:off x="4922552" y="2952231"/>
              <a:ext cx="2553962" cy="499796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git commit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AA93335A-FCC8-5A0C-E311-E2467E995B4B}"/>
                </a:ext>
              </a:extLst>
            </p:cNvPr>
            <p:cNvSpPr/>
            <p:nvPr/>
          </p:nvSpPr>
          <p:spPr>
            <a:xfrm flipH="1">
              <a:off x="3153229" y="3696800"/>
              <a:ext cx="4323284" cy="499796"/>
            </a:xfrm>
            <a:prstGeom prst="rightArrow">
              <a:avLst/>
            </a:prstGeom>
            <a:solidFill>
              <a:schemeClr val="accent4">
                <a:lumMod val="75000"/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Edit file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FB5B9EF9-0EB3-25AB-78AF-C0CA1B8EEB70}"/>
                </a:ext>
              </a:extLst>
            </p:cNvPr>
            <p:cNvSpPr/>
            <p:nvPr/>
          </p:nvSpPr>
          <p:spPr>
            <a:xfrm>
              <a:off x="3131141" y="4525451"/>
              <a:ext cx="1769322" cy="499796"/>
            </a:xfrm>
            <a:prstGeom prst="rightArrow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git add</a:t>
              </a:r>
            </a:p>
          </p:txBody>
        </p:sp>
      </p:grpSp>
      <p:sp>
        <p:nvSpPr>
          <p:cNvPr id="22" name="Title 21">
            <a:extLst>
              <a:ext uri="{FF2B5EF4-FFF2-40B4-BE49-F238E27FC236}">
                <a16:creationId xmlns:a16="http://schemas.microsoft.com/office/drawing/2014/main" id="{79CD6EB5-5791-3A22-CEB7-86AD41E22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287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Figure 2: Git File Stages</a:t>
            </a:r>
          </a:p>
        </p:txBody>
      </p:sp>
    </p:spTree>
    <p:extLst>
      <p:ext uri="{BB962C8B-B14F-4D97-AF65-F5344CB8AC3E}">
        <p14:creationId xmlns:p14="http://schemas.microsoft.com/office/powerpoint/2010/main" val="42876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1EB29-0ED7-7CF9-F4E7-68E7DAD1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Figure 3: Creating a Branch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15A64B3-9038-2152-D3BF-FDB88815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108" y="1943617"/>
            <a:ext cx="3676651" cy="9080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Before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creating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subtract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branch: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5AFD19-B240-FCBF-7787-EC781212A459}"/>
              </a:ext>
            </a:extLst>
          </p:cNvPr>
          <p:cNvSpPr/>
          <p:nvPr/>
        </p:nvSpPr>
        <p:spPr>
          <a:xfrm>
            <a:off x="6069665" y="1457466"/>
            <a:ext cx="1631577" cy="1425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Commit</a:t>
            </a:r>
          </a:p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f0b8f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47F2588-2F1C-40F2-75A0-2B71444814A1}"/>
              </a:ext>
            </a:extLst>
          </p:cNvPr>
          <p:cNvSpPr/>
          <p:nvPr/>
        </p:nvSpPr>
        <p:spPr>
          <a:xfrm>
            <a:off x="8257054" y="1457466"/>
            <a:ext cx="1631577" cy="1425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Added addition function</a:t>
            </a:r>
          </a:p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17737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EE3348-0881-C18A-B87D-427BE916A09A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7701242" y="2170160"/>
            <a:ext cx="555812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BA8DF81-060C-FC57-D233-1FC933057798}"/>
              </a:ext>
            </a:extLst>
          </p:cNvPr>
          <p:cNvSpPr/>
          <p:nvPr/>
        </p:nvSpPr>
        <p:spPr>
          <a:xfrm>
            <a:off x="8655983" y="927848"/>
            <a:ext cx="833718" cy="29583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899DF99-66B5-EDE6-2133-61BA102DA7CC}"/>
              </a:ext>
            </a:extLst>
          </p:cNvPr>
          <p:cNvSpPr/>
          <p:nvPr/>
        </p:nvSpPr>
        <p:spPr>
          <a:xfrm flipH="1">
            <a:off x="9489701" y="794077"/>
            <a:ext cx="1009650" cy="5633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647697-C87E-6937-B5F0-6F92DD617866}"/>
              </a:ext>
            </a:extLst>
          </p:cNvPr>
          <p:cNvCxnSpPr>
            <a:cxnSpLocks/>
          </p:cNvCxnSpPr>
          <p:nvPr/>
        </p:nvCxnSpPr>
        <p:spPr>
          <a:xfrm>
            <a:off x="9072842" y="1223684"/>
            <a:ext cx="1" cy="23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3169C969-1E3A-5F82-9CB4-68C03D1A3F1A}"/>
              </a:ext>
            </a:extLst>
          </p:cNvPr>
          <p:cNvSpPr/>
          <p:nvPr/>
        </p:nvSpPr>
        <p:spPr>
          <a:xfrm>
            <a:off x="6096000" y="4208929"/>
            <a:ext cx="1631577" cy="1425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Commit</a:t>
            </a:r>
          </a:p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f0b8f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C0EB50-39B4-09D1-DCA0-C4C43AE0B340}"/>
              </a:ext>
            </a:extLst>
          </p:cNvPr>
          <p:cNvSpPr/>
          <p:nvPr/>
        </p:nvSpPr>
        <p:spPr>
          <a:xfrm>
            <a:off x="8283389" y="4208929"/>
            <a:ext cx="1631577" cy="1425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Added addition function</a:t>
            </a:r>
          </a:p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17737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5C330C-F41D-7CB2-DDB8-9A5E4922C063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7727577" y="4921623"/>
            <a:ext cx="555812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A099671-CF65-5CB6-0ACD-2A3F2B6FFC77}"/>
              </a:ext>
            </a:extLst>
          </p:cNvPr>
          <p:cNvSpPr/>
          <p:nvPr/>
        </p:nvSpPr>
        <p:spPr>
          <a:xfrm>
            <a:off x="8682318" y="3679311"/>
            <a:ext cx="833718" cy="29583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A138678-0EA4-1BC1-D16C-C9B38D717FE8}"/>
              </a:ext>
            </a:extLst>
          </p:cNvPr>
          <p:cNvSpPr/>
          <p:nvPr/>
        </p:nvSpPr>
        <p:spPr>
          <a:xfrm>
            <a:off x="8592671" y="5838124"/>
            <a:ext cx="1013012" cy="29583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subtract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E17623E-917A-0533-3C68-F8E34626C383}"/>
              </a:ext>
            </a:extLst>
          </p:cNvPr>
          <p:cNvSpPr/>
          <p:nvPr/>
        </p:nvSpPr>
        <p:spPr>
          <a:xfrm flipH="1">
            <a:off x="9516036" y="3543648"/>
            <a:ext cx="1009650" cy="5633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3FEBF4-A734-91C3-D72B-B40DE3C30985}"/>
              </a:ext>
            </a:extLst>
          </p:cNvPr>
          <p:cNvCxnSpPr>
            <a:cxnSpLocks/>
          </p:cNvCxnSpPr>
          <p:nvPr/>
        </p:nvCxnSpPr>
        <p:spPr>
          <a:xfrm>
            <a:off x="9099177" y="3975147"/>
            <a:ext cx="1" cy="23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C899C1-E564-3921-FFB1-0EB026F529BF}"/>
              </a:ext>
            </a:extLst>
          </p:cNvPr>
          <p:cNvCxnSpPr>
            <a:cxnSpLocks/>
            <a:stCxn id="15" idx="0"/>
            <a:endCxn id="9" idx="4"/>
          </p:cNvCxnSpPr>
          <p:nvPr/>
        </p:nvCxnSpPr>
        <p:spPr>
          <a:xfrm flipV="1">
            <a:off x="9099177" y="5634317"/>
            <a:ext cx="1" cy="20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2532B0-55F5-5D21-9C90-67B28B1590A5}"/>
              </a:ext>
            </a:extLst>
          </p:cNvPr>
          <p:cNvCxnSpPr/>
          <p:nvPr/>
        </p:nvCxnSpPr>
        <p:spPr>
          <a:xfrm>
            <a:off x="533400" y="3248025"/>
            <a:ext cx="1082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1">
            <a:extLst>
              <a:ext uri="{FF2B5EF4-FFF2-40B4-BE49-F238E27FC236}">
                <a16:creationId xmlns:a16="http://schemas.microsoft.com/office/drawing/2014/main" id="{9845D414-86E9-0461-18C2-80E1837D455A}"/>
              </a:ext>
            </a:extLst>
          </p:cNvPr>
          <p:cNvSpPr txBox="1">
            <a:spLocks/>
          </p:cNvSpPr>
          <p:nvPr/>
        </p:nvSpPr>
        <p:spPr>
          <a:xfrm>
            <a:off x="2266949" y="4325634"/>
            <a:ext cx="3676651" cy="908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After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creating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subtract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branch:</a:t>
            </a:r>
          </a:p>
        </p:txBody>
      </p:sp>
    </p:spTree>
    <p:extLst>
      <p:ext uri="{BB962C8B-B14F-4D97-AF65-F5344CB8AC3E}">
        <p14:creationId xmlns:p14="http://schemas.microsoft.com/office/powerpoint/2010/main" val="272192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1EB29-0ED7-7CF9-F4E7-68E7DAD1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Figure 4: More Branch Operations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15A64B3-9038-2152-D3BF-FDB88815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515" y="1857073"/>
            <a:ext cx="3676651" cy="9080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After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checking out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the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subtract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branch: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69C969-1E3A-5F82-9CB4-68C03D1A3F1A}"/>
              </a:ext>
            </a:extLst>
          </p:cNvPr>
          <p:cNvSpPr/>
          <p:nvPr/>
        </p:nvSpPr>
        <p:spPr>
          <a:xfrm>
            <a:off x="6096000" y="1475254"/>
            <a:ext cx="1631577" cy="1425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Commit</a:t>
            </a:r>
          </a:p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f0b8f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C0EB50-39B4-09D1-DCA0-C4C43AE0B340}"/>
              </a:ext>
            </a:extLst>
          </p:cNvPr>
          <p:cNvSpPr/>
          <p:nvPr/>
        </p:nvSpPr>
        <p:spPr>
          <a:xfrm>
            <a:off x="8283389" y="1475254"/>
            <a:ext cx="1631577" cy="1425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Added addition function</a:t>
            </a:r>
          </a:p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17737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5C330C-F41D-7CB2-DDB8-9A5E4922C063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7727577" y="2187948"/>
            <a:ext cx="555812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A099671-CF65-5CB6-0ACD-2A3F2B6FFC77}"/>
              </a:ext>
            </a:extLst>
          </p:cNvPr>
          <p:cNvSpPr/>
          <p:nvPr/>
        </p:nvSpPr>
        <p:spPr>
          <a:xfrm>
            <a:off x="8682318" y="945636"/>
            <a:ext cx="833718" cy="29583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A138678-0EA4-1BC1-D16C-C9B38D717FE8}"/>
              </a:ext>
            </a:extLst>
          </p:cNvPr>
          <p:cNvSpPr/>
          <p:nvPr/>
        </p:nvSpPr>
        <p:spPr>
          <a:xfrm>
            <a:off x="8592671" y="3104449"/>
            <a:ext cx="1013012" cy="29583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subtract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E17623E-917A-0533-3C68-F8E34626C383}"/>
              </a:ext>
            </a:extLst>
          </p:cNvPr>
          <p:cNvSpPr/>
          <p:nvPr/>
        </p:nvSpPr>
        <p:spPr>
          <a:xfrm flipH="1">
            <a:off x="9605683" y="2970678"/>
            <a:ext cx="1009650" cy="5633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3FEBF4-A734-91C3-D72B-B40DE3C30985}"/>
              </a:ext>
            </a:extLst>
          </p:cNvPr>
          <p:cNvCxnSpPr>
            <a:cxnSpLocks/>
          </p:cNvCxnSpPr>
          <p:nvPr/>
        </p:nvCxnSpPr>
        <p:spPr>
          <a:xfrm>
            <a:off x="9099177" y="1241472"/>
            <a:ext cx="1" cy="23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C899C1-E564-3921-FFB1-0EB026F529BF}"/>
              </a:ext>
            </a:extLst>
          </p:cNvPr>
          <p:cNvCxnSpPr>
            <a:cxnSpLocks/>
            <a:stCxn id="15" idx="0"/>
            <a:endCxn id="9" idx="4"/>
          </p:cNvCxnSpPr>
          <p:nvPr/>
        </p:nvCxnSpPr>
        <p:spPr>
          <a:xfrm flipV="1">
            <a:off x="9099177" y="2900642"/>
            <a:ext cx="1" cy="20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2532B0-55F5-5D21-9C90-67B28B1590A5}"/>
              </a:ext>
            </a:extLst>
          </p:cNvPr>
          <p:cNvCxnSpPr/>
          <p:nvPr/>
        </p:nvCxnSpPr>
        <p:spPr>
          <a:xfrm>
            <a:off x="533400" y="3705225"/>
            <a:ext cx="1082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1">
            <a:extLst>
              <a:ext uri="{FF2B5EF4-FFF2-40B4-BE49-F238E27FC236}">
                <a16:creationId xmlns:a16="http://schemas.microsoft.com/office/drawing/2014/main" id="{9845D414-86E9-0461-18C2-80E1837D455A}"/>
              </a:ext>
            </a:extLst>
          </p:cNvPr>
          <p:cNvSpPr txBox="1">
            <a:spLocks/>
          </p:cNvSpPr>
          <p:nvPr/>
        </p:nvSpPr>
        <p:spPr>
          <a:xfrm>
            <a:off x="980515" y="4676587"/>
            <a:ext cx="3676651" cy="908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After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committing 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to the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subtract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branch: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05FCDA1-13A9-763F-54FE-F34FCFEBAC4E}"/>
              </a:ext>
            </a:extLst>
          </p:cNvPr>
          <p:cNvSpPr/>
          <p:nvPr/>
        </p:nvSpPr>
        <p:spPr>
          <a:xfrm>
            <a:off x="4944034" y="4417918"/>
            <a:ext cx="1631577" cy="1425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Commit</a:t>
            </a:r>
          </a:p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f0b8f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A992FB0-D88F-F817-F86B-FAB231002FEC}"/>
              </a:ext>
            </a:extLst>
          </p:cNvPr>
          <p:cNvSpPr/>
          <p:nvPr/>
        </p:nvSpPr>
        <p:spPr>
          <a:xfrm>
            <a:off x="7131423" y="4417918"/>
            <a:ext cx="1631577" cy="1425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Added addition function</a:t>
            </a:r>
          </a:p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17737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9F8824-3992-D657-578D-FF1047141F25}"/>
              </a:ext>
            </a:extLst>
          </p:cNvPr>
          <p:cNvSpPr/>
          <p:nvPr/>
        </p:nvSpPr>
        <p:spPr>
          <a:xfrm>
            <a:off x="9318812" y="4417918"/>
            <a:ext cx="1631577" cy="1425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a subtract function …</a:t>
            </a:r>
          </a:p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2abcf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C63C34-A64D-4BF7-BFF3-3C96BD34856E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6575611" y="5130612"/>
            <a:ext cx="555812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E6EDAC-658A-962E-EFC9-BC11E4ED4B7C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763000" y="5130612"/>
            <a:ext cx="555812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4FC01C-698C-7B6C-8887-C53D4DE639D9}"/>
              </a:ext>
            </a:extLst>
          </p:cNvPr>
          <p:cNvSpPr/>
          <p:nvPr/>
        </p:nvSpPr>
        <p:spPr>
          <a:xfrm>
            <a:off x="7530352" y="3834861"/>
            <a:ext cx="833718" cy="29583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541B43E-BE63-C31A-8D16-5E1D82ED3013}"/>
              </a:ext>
            </a:extLst>
          </p:cNvPr>
          <p:cNvCxnSpPr>
            <a:cxnSpLocks/>
            <a:stCxn id="17" idx="2"/>
            <a:endCxn id="4" idx="0"/>
          </p:cNvCxnSpPr>
          <p:nvPr/>
        </p:nvCxnSpPr>
        <p:spPr>
          <a:xfrm>
            <a:off x="7947211" y="4130697"/>
            <a:ext cx="1" cy="28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62C5DD1-3FE1-B2DE-98FA-960376562371}"/>
              </a:ext>
            </a:extLst>
          </p:cNvPr>
          <p:cNvSpPr/>
          <p:nvPr/>
        </p:nvSpPr>
        <p:spPr>
          <a:xfrm>
            <a:off x="9628094" y="6045570"/>
            <a:ext cx="1013012" cy="29583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subtract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8C78E98-000F-E57D-CB99-28496057B320}"/>
              </a:ext>
            </a:extLst>
          </p:cNvPr>
          <p:cNvSpPr/>
          <p:nvPr/>
        </p:nvSpPr>
        <p:spPr>
          <a:xfrm flipH="1">
            <a:off x="10642787" y="5911799"/>
            <a:ext cx="1009650" cy="5633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D77D6E-A9E1-A908-7901-06729DCFF9D9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10134600" y="5843306"/>
            <a:ext cx="1" cy="20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06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1EB29-0ED7-7CF9-F4E7-68E7DAD1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Figure 5: Fast Forward Merge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15A64B3-9038-2152-D3BF-FDB88815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515" y="1857073"/>
            <a:ext cx="3676651" cy="90805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Before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merging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subtract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branch into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main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2532B0-55F5-5D21-9C90-67B28B1590A5}"/>
              </a:ext>
            </a:extLst>
          </p:cNvPr>
          <p:cNvCxnSpPr/>
          <p:nvPr/>
        </p:nvCxnSpPr>
        <p:spPr>
          <a:xfrm>
            <a:off x="533400" y="3705225"/>
            <a:ext cx="1082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105FCDA1-13A9-763F-54FE-F34FCFEBAC4E}"/>
              </a:ext>
            </a:extLst>
          </p:cNvPr>
          <p:cNvSpPr/>
          <p:nvPr/>
        </p:nvSpPr>
        <p:spPr>
          <a:xfrm>
            <a:off x="4944034" y="4417918"/>
            <a:ext cx="1631577" cy="1425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Commit</a:t>
            </a:r>
          </a:p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f0b8f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A992FB0-D88F-F817-F86B-FAB231002FEC}"/>
              </a:ext>
            </a:extLst>
          </p:cNvPr>
          <p:cNvSpPr/>
          <p:nvPr/>
        </p:nvSpPr>
        <p:spPr>
          <a:xfrm>
            <a:off x="7131423" y="4417918"/>
            <a:ext cx="1631577" cy="1425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Added addition function</a:t>
            </a:r>
          </a:p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17737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9F8824-3992-D657-578D-FF1047141F25}"/>
              </a:ext>
            </a:extLst>
          </p:cNvPr>
          <p:cNvSpPr/>
          <p:nvPr/>
        </p:nvSpPr>
        <p:spPr>
          <a:xfrm>
            <a:off x="9318812" y="4417918"/>
            <a:ext cx="1631577" cy="1425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a subtract function …</a:t>
            </a:r>
          </a:p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2abcf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C63C34-A64D-4BF7-BFF3-3C96BD34856E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6575611" y="5130612"/>
            <a:ext cx="555812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E6EDAC-658A-962E-EFC9-BC11E4ED4B7C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763000" y="5130612"/>
            <a:ext cx="555812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4FC01C-698C-7B6C-8887-C53D4DE639D9}"/>
              </a:ext>
            </a:extLst>
          </p:cNvPr>
          <p:cNvSpPr/>
          <p:nvPr/>
        </p:nvSpPr>
        <p:spPr>
          <a:xfrm>
            <a:off x="9717740" y="3830554"/>
            <a:ext cx="833718" cy="29583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541B43E-BE63-C31A-8D16-5E1D82ED3013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10134599" y="4126390"/>
            <a:ext cx="1" cy="28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62C5DD1-3FE1-B2DE-98FA-960376562371}"/>
              </a:ext>
            </a:extLst>
          </p:cNvPr>
          <p:cNvSpPr/>
          <p:nvPr/>
        </p:nvSpPr>
        <p:spPr>
          <a:xfrm>
            <a:off x="9628094" y="6045570"/>
            <a:ext cx="1013012" cy="29583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subtract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8C78E98-000F-E57D-CB99-28496057B320}"/>
              </a:ext>
            </a:extLst>
          </p:cNvPr>
          <p:cNvSpPr/>
          <p:nvPr/>
        </p:nvSpPr>
        <p:spPr>
          <a:xfrm flipH="1">
            <a:off x="10551458" y="3696783"/>
            <a:ext cx="1009650" cy="5633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D77D6E-A9E1-A908-7901-06729DCFF9D9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10134600" y="5843306"/>
            <a:ext cx="1" cy="20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2D91DD1D-8709-54DA-A987-57A302DB499A}"/>
              </a:ext>
            </a:extLst>
          </p:cNvPr>
          <p:cNvSpPr/>
          <p:nvPr/>
        </p:nvSpPr>
        <p:spPr>
          <a:xfrm>
            <a:off x="4944033" y="1528762"/>
            <a:ext cx="1631577" cy="1425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Commit</a:t>
            </a:r>
          </a:p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f0b8f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8D9E6C-51CA-53A3-EAEE-DDAA72B8E502}"/>
              </a:ext>
            </a:extLst>
          </p:cNvPr>
          <p:cNvSpPr/>
          <p:nvPr/>
        </p:nvSpPr>
        <p:spPr>
          <a:xfrm>
            <a:off x="7131422" y="1528762"/>
            <a:ext cx="1631577" cy="1425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Added addition function</a:t>
            </a:r>
          </a:p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17737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EDCC425-2102-DA59-EAF1-23A76FF05CBB}"/>
              </a:ext>
            </a:extLst>
          </p:cNvPr>
          <p:cNvSpPr/>
          <p:nvPr/>
        </p:nvSpPr>
        <p:spPr>
          <a:xfrm>
            <a:off x="9318811" y="1528762"/>
            <a:ext cx="1631577" cy="1425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a subtract function …</a:t>
            </a:r>
          </a:p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2abcf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E5B613-C944-4C31-B662-F9AF6E91658A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6575610" y="2241456"/>
            <a:ext cx="555812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65CD97-83AA-26E3-D255-DDCD946358A5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8762999" y="2241456"/>
            <a:ext cx="555812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9F840B0-E9D0-8112-13F1-2258CD3C2C29}"/>
              </a:ext>
            </a:extLst>
          </p:cNvPr>
          <p:cNvSpPr/>
          <p:nvPr/>
        </p:nvSpPr>
        <p:spPr>
          <a:xfrm>
            <a:off x="7530351" y="945705"/>
            <a:ext cx="833718" cy="29583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924406-699C-49A0-2939-BC29C200DB60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>
            <a:off x="7947210" y="1241541"/>
            <a:ext cx="1" cy="28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73D83AA-76E2-C0D7-B06A-E146C43DE668}"/>
              </a:ext>
            </a:extLst>
          </p:cNvPr>
          <p:cNvSpPr/>
          <p:nvPr/>
        </p:nvSpPr>
        <p:spPr>
          <a:xfrm>
            <a:off x="9628093" y="3156414"/>
            <a:ext cx="1013012" cy="29583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subtract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440A757-60DB-A823-ABDA-5D75A0D19C68}"/>
              </a:ext>
            </a:extLst>
          </p:cNvPr>
          <p:cNvSpPr/>
          <p:nvPr/>
        </p:nvSpPr>
        <p:spPr>
          <a:xfrm flipH="1">
            <a:off x="8364069" y="821774"/>
            <a:ext cx="1009650" cy="5633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02F75B-BB90-FCFF-04E4-D80F639CA1DE}"/>
              </a:ext>
            </a:extLst>
          </p:cNvPr>
          <p:cNvCxnSpPr>
            <a:cxnSpLocks/>
            <a:stCxn id="28" idx="0"/>
            <a:endCxn id="14" idx="4"/>
          </p:cNvCxnSpPr>
          <p:nvPr/>
        </p:nvCxnSpPr>
        <p:spPr>
          <a:xfrm flipV="1">
            <a:off x="10134599" y="2954150"/>
            <a:ext cx="1" cy="20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1">
            <a:extLst>
              <a:ext uri="{FF2B5EF4-FFF2-40B4-BE49-F238E27FC236}">
                <a16:creationId xmlns:a16="http://schemas.microsoft.com/office/drawing/2014/main" id="{EB67402D-C8BB-FB60-ED5E-523D69EA66BE}"/>
              </a:ext>
            </a:extLst>
          </p:cNvPr>
          <p:cNvSpPr txBox="1">
            <a:spLocks/>
          </p:cNvSpPr>
          <p:nvPr/>
        </p:nvSpPr>
        <p:spPr>
          <a:xfrm>
            <a:off x="989477" y="4676587"/>
            <a:ext cx="3676651" cy="908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After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merging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subtract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branch into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main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3838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1EB29-0ED7-7CF9-F4E7-68E7DAD1C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35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Figure 6: </a:t>
            </a:r>
            <a:r>
              <a:rPr lang="en-US" sz="4000"/>
              <a:t>Merge with </a:t>
            </a:r>
            <a:r>
              <a:rPr lang="en-US" sz="4000" dirty="0"/>
              <a:t>a Commit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05FCDA1-13A9-763F-54FE-F34FCFEBAC4E}"/>
              </a:ext>
            </a:extLst>
          </p:cNvPr>
          <p:cNvSpPr/>
          <p:nvPr/>
        </p:nvSpPr>
        <p:spPr>
          <a:xfrm>
            <a:off x="838200" y="2411825"/>
            <a:ext cx="1631577" cy="1425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Commit</a:t>
            </a:r>
          </a:p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f0b8f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A992FB0-D88F-F817-F86B-FAB231002FEC}"/>
              </a:ext>
            </a:extLst>
          </p:cNvPr>
          <p:cNvSpPr/>
          <p:nvPr/>
        </p:nvSpPr>
        <p:spPr>
          <a:xfrm>
            <a:off x="3025589" y="2411825"/>
            <a:ext cx="1631577" cy="1425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Added addition function</a:t>
            </a:r>
          </a:p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17737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9F8824-3992-D657-578D-FF1047141F25}"/>
              </a:ext>
            </a:extLst>
          </p:cNvPr>
          <p:cNvSpPr/>
          <p:nvPr/>
        </p:nvSpPr>
        <p:spPr>
          <a:xfrm>
            <a:off x="5212978" y="2411825"/>
            <a:ext cx="1631577" cy="1425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a subtract function …</a:t>
            </a:r>
          </a:p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2abcf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C63C34-A64D-4BF7-BFF3-3C96BD34856E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2469777" y="3124519"/>
            <a:ext cx="555812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E6EDAC-658A-962E-EFC9-BC11E4ED4B7C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657166" y="3124519"/>
            <a:ext cx="555812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62C5DD1-3FE1-B2DE-98FA-960376562371}"/>
              </a:ext>
            </a:extLst>
          </p:cNvPr>
          <p:cNvSpPr/>
          <p:nvPr/>
        </p:nvSpPr>
        <p:spPr>
          <a:xfrm>
            <a:off x="5522260" y="4039477"/>
            <a:ext cx="1013012" cy="29583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subtract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D77D6E-A9E1-A908-7901-06729DCFF9D9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6028766" y="3837213"/>
            <a:ext cx="1" cy="20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A7E6476-51EA-552F-A3BF-05038DF3727B}"/>
              </a:ext>
            </a:extLst>
          </p:cNvPr>
          <p:cNvSpPr/>
          <p:nvPr/>
        </p:nvSpPr>
        <p:spPr>
          <a:xfrm>
            <a:off x="5318872" y="4603934"/>
            <a:ext cx="1631577" cy="1425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Added trig stuff</a:t>
            </a:r>
          </a:p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c8a41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53026B-76D7-A94F-D73E-F2D088707121}"/>
              </a:ext>
            </a:extLst>
          </p:cNvPr>
          <p:cNvSpPr/>
          <p:nvPr/>
        </p:nvSpPr>
        <p:spPr>
          <a:xfrm>
            <a:off x="5465389" y="6297943"/>
            <a:ext cx="1338543" cy="314589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Friend/trig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8B5F36-49D7-39D5-1F9D-2147DA8B54E2}"/>
              </a:ext>
            </a:extLst>
          </p:cNvPr>
          <p:cNvCxnSpPr>
            <a:cxnSpLocks/>
            <a:stCxn id="13" idx="0"/>
            <a:endCxn id="10" idx="4"/>
          </p:cNvCxnSpPr>
          <p:nvPr/>
        </p:nvCxnSpPr>
        <p:spPr>
          <a:xfrm flipV="1">
            <a:off x="6134661" y="6029322"/>
            <a:ext cx="0" cy="268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22B568B-3BE1-4065-58E6-D53F0A2BDDB6}"/>
              </a:ext>
            </a:extLst>
          </p:cNvPr>
          <p:cNvSpPr/>
          <p:nvPr/>
        </p:nvSpPr>
        <p:spPr>
          <a:xfrm>
            <a:off x="7868978" y="3225651"/>
            <a:ext cx="1631577" cy="1425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 Commit</a:t>
            </a:r>
          </a:p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79e2b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AC216B9-8310-3244-D091-7D05731DE35A}"/>
              </a:ext>
            </a:extLst>
          </p:cNvPr>
          <p:cNvCxnSpPr>
            <a:cxnSpLocks/>
            <a:stCxn id="5" idx="6"/>
            <a:endCxn id="27" idx="2"/>
          </p:cNvCxnSpPr>
          <p:nvPr/>
        </p:nvCxnSpPr>
        <p:spPr>
          <a:xfrm>
            <a:off x="6844555" y="3124519"/>
            <a:ext cx="1024423" cy="81382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DF62AF2-FD86-E482-DBA5-349B654166AF}"/>
              </a:ext>
            </a:extLst>
          </p:cNvPr>
          <p:cNvCxnSpPr>
            <a:cxnSpLocks/>
            <a:stCxn id="10" idx="6"/>
            <a:endCxn id="27" idx="2"/>
          </p:cNvCxnSpPr>
          <p:nvPr/>
        </p:nvCxnSpPr>
        <p:spPr>
          <a:xfrm flipV="1">
            <a:off x="6950449" y="3938345"/>
            <a:ext cx="918529" cy="13782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F135B24-A734-6142-8108-771CED9E88D1}"/>
              </a:ext>
            </a:extLst>
          </p:cNvPr>
          <p:cNvSpPr/>
          <p:nvPr/>
        </p:nvSpPr>
        <p:spPr>
          <a:xfrm>
            <a:off x="8258124" y="2641880"/>
            <a:ext cx="833718" cy="29583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C72FA8-1CE7-8C07-AAD8-F1B6F2A6AC9B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8674983" y="2937716"/>
            <a:ext cx="1" cy="28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75943536-137D-5DB3-73F1-36E7DC04C643}"/>
              </a:ext>
            </a:extLst>
          </p:cNvPr>
          <p:cNvSpPr/>
          <p:nvPr/>
        </p:nvSpPr>
        <p:spPr>
          <a:xfrm flipH="1">
            <a:off x="9091842" y="2508109"/>
            <a:ext cx="1009650" cy="5633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44" name="Content Placeholder 21">
            <a:extLst>
              <a:ext uri="{FF2B5EF4-FFF2-40B4-BE49-F238E27FC236}">
                <a16:creationId xmlns:a16="http://schemas.microsoft.com/office/drawing/2014/main" id="{6019D521-D19C-9097-32AF-0AD7BA045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736" y="4862603"/>
            <a:ext cx="3676651" cy="9080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After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merging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main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and  friend/trig branches: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D7A0F5-FFC4-205F-8428-930BE1073F63}"/>
              </a:ext>
            </a:extLst>
          </p:cNvPr>
          <p:cNvSpPr txBox="1"/>
          <p:nvPr/>
        </p:nvSpPr>
        <p:spPr>
          <a:xfrm>
            <a:off x="6950449" y="1880076"/>
            <a:ext cx="2650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and head moved from 2abcf to new mere commit</a:t>
            </a:r>
          </a:p>
        </p:txBody>
      </p:sp>
    </p:spTree>
    <p:extLst>
      <p:ext uri="{BB962C8B-B14F-4D97-AF65-F5344CB8AC3E}">
        <p14:creationId xmlns:p14="http://schemas.microsoft.com/office/powerpoint/2010/main" val="31896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803</TotalTime>
  <Words>301</Words>
  <Application>Microsoft Office PowerPoint</Application>
  <PresentationFormat>Widescreen</PresentationFormat>
  <Paragraphs>92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Lucida Console</vt:lpstr>
      <vt:lpstr>Office Theme</vt:lpstr>
      <vt:lpstr>Figure 1: Sections of a Git Repository</vt:lpstr>
      <vt:lpstr>Figure 2: Git File Stages</vt:lpstr>
      <vt:lpstr>Figure 3: Creating a Branch</vt:lpstr>
      <vt:lpstr>Figure 4: More Branch Operations</vt:lpstr>
      <vt:lpstr>Figure 5: Fast Forward Merge</vt:lpstr>
      <vt:lpstr>Figure 6: Merge with a Commit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Stacy Irwin</dc:creator>
  <cp:lastModifiedBy>Stacy Irwin</cp:lastModifiedBy>
  <cp:revision>1</cp:revision>
  <dcterms:created xsi:type="dcterms:W3CDTF">2022-11-27T02:43:44Z</dcterms:created>
  <dcterms:modified xsi:type="dcterms:W3CDTF">2024-01-08T03:50:37Z</dcterms:modified>
</cp:coreProperties>
</file>