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E27B-91A9-4316-B764-F30B9F60C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DC16E-2016-44E9-9D93-EBC995A3D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A96FE-BA0B-4B4E-ACE9-A9674911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016F-1216-438B-9B4A-0DEB1E154E44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1E7ED-79BA-492A-9EB0-C557B1F54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792D3-A650-4BB8-916B-D9B24EC7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A9F2-EFA9-4C03-A0A1-52699C187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8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CD3F-CC62-42C7-826D-4A3200361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BC591-D40D-4A05-B653-D1BD53240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5C412-B4D8-4E9E-8492-BB037F3B2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016F-1216-438B-9B4A-0DEB1E154E44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9321F-2BD1-48ED-B831-997E90FF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EEE3A-A9FE-47DB-A9A9-133C917C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A9F2-EFA9-4C03-A0A1-52699C187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4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156D8-B1A1-4BDF-8BBF-F49BC4D68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25491-6AC9-4216-BFA2-EEC42BAC9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A0104-76E5-4146-A86E-C2C49BA71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016F-1216-438B-9B4A-0DEB1E154E44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BD0BA-8849-4743-96C7-2FBCDF6E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FCC94-690B-497B-AE96-46B98453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A9F2-EFA9-4C03-A0A1-52699C187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6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1963-30F6-4E58-9BE0-1E1488C5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CA02A-51A5-4B79-BA80-4694D3C19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08DDA-AB7F-4811-BF04-EAF46333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016F-1216-438B-9B4A-0DEB1E154E44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311A8-A9E4-4BF5-9263-A97139C5B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D877A-9B12-49FB-B306-3CBF0480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A9F2-EFA9-4C03-A0A1-52699C187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6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D7784-6C59-4F82-B7BF-7CD51BA50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46125-714B-4877-8005-7F0FB1BC1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8EC22-B27B-4EED-A7F6-2ABE5BAF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016F-1216-438B-9B4A-0DEB1E154E44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8D70E-EC11-4B42-9BD5-90BB5271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E6690-A73C-41DE-90DF-F970D8FE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A9F2-EFA9-4C03-A0A1-52699C187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1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F7AF9-B38B-4C54-AF94-5D78AB249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1A95-3FA2-4B17-A602-A0846979F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08679-7864-40D4-9BCA-7A028D860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44253-9396-4186-9066-A31E1204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016F-1216-438B-9B4A-0DEB1E154E44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E8F75-7601-41F1-970E-A44B0FF0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AC3A5-FCAC-4B38-AE87-2CBE80D2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A9F2-EFA9-4C03-A0A1-52699C187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4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FFBD-D8D4-4B1D-9CA9-05B5A182D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B2D7A-FC3B-4D94-83DB-2AA898475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388FA-4998-496F-9368-67654F831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BBE22-3956-4482-A267-98EE44581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9E9067-692C-4396-9F3C-B8D2E5252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2C7FE1-72F7-420B-AD46-B579ABE5E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016F-1216-438B-9B4A-0DEB1E154E44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0DE281-2F94-416F-B289-1C9254CA1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300332-3567-470F-AE3C-53C78AAB0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A9F2-EFA9-4C03-A0A1-52699C187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4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726C-568F-4B10-BA4E-2F69578B1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981B4-9198-4517-818A-33BDD0A55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016F-1216-438B-9B4A-0DEB1E154E44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C6139-A00C-49F2-BE9C-8E479BD1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A548D-E209-4911-A5AC-26E3C120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A9F2-EFA9-4C03-A0A1-52699C187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1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53B6F5-99DC-4CC6-89BE-D3EEA3852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016F-1216-438B-9B4A-0DEB1E154E44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1176E3-4F2F-4078-AE43-CDF6B598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DBF2C-09DD-46A4-8FFF-B7B12066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A9F2-EFA9-4C03-A0A1-52699C187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3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5CAD-6551-41EF-9569-460E92799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327D1-D7F4-416E-9F9A-902ACE8F6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49AF5-B3F2-40D6-BB56-BBAE23B22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70101-D80F-48FC-AD3C-686CD9748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016F-1216-438B-9B4A-0DEB1E154E44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4D2D-F8EC-4A9C-9D9C-DC1B81FD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96A40-F3CC-4206-A478-0033695E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A9F2-EFA9-4C03-A0A1-52699C187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9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FA3D-1659-4247-920C-3FE341512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883865-3BC1-40EF-A9E9-AF7133330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92C0B-925C-412F-A299-E73B71ADF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060D7-23CC-4330-90E5-7810A5EC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016F-1216-438B-9B4A-0DEB1E154E44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77438-7B80-45F9-B2CE-3246F581D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3C78E-A996-4A16-8F10-02D1D22EE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A9F2-EFA9-4C03-A0A1-52699C187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2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FDEA04-94E2-420A-AB67-E50440BF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F39B4-FF9F-4351-B704-57F9AA6BE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83E8C-E80B-46CC-8F36-FB5408AC7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2016F-1216-438B-9B4A-0DEB1E154E44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481A4-8061-4166-8CAB-43024DD74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4ADA-3C07-4132-9844-D21E0BA3F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0A9F2-EFA9-4C03-A0A1-52699C187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4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E928C5-8E91-4EE7-BA10-12348E6FEE4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629" y="186208"/>
            <a:ext cx="11932602" cy="32885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9AE023-D7C7-4B60-A467-5D70EF43B78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2889" y="1830464"/>
            <a:ext cx="3848123" cy="3601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97543E-C94D-4634-AAE8-23DB9A4594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6095" y="2488276"/>
            <a:ext cx="1178561" cy="30480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20CD744-B576-49A5-B683-5C5EC2DEB780}"/>
              </a:ext>
            </a:extLst>
          </p:cNvPr>
          <p:cNvSpPr/>
          <p:nvPr/>
        </p:nvSpPr>
        <p:spPr>
          <a:xfrm>
            <a:off x="6395258" y="2139142"/>
            <a:ext cx="475754" cy="37130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AC69007-7FBD-4CF9-82D4-43B00E0480F3}"/>
              </a:ext>
            </a:extLst>
          </p:cNvPr>
          <p:cNvSpPr/>
          <p:nvPr/>
        </p:nvSpPr>
        <p:spPr>
          <a:xfrm>
            <a:off x="6234545" y="2457795"/>
            <a:ext cx="1560948" cy="37130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BB578E-556D-4F1B-91B5-D50E0FC5D211}"/>
              </a:ext>
            </a:extLst>
          </p:cNvPr>
          <p:cNvSpPr/>
          <p:nvPr/>
        </p:nvSpPr>
        <p:spPr>
          <a:xfrm>
            <a:off x="3729643" y="1426232"/>
            <a:ext cx="1560948" cy="37130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3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Stacy Irwin</dc:creator>
  <cp:lastModifiedBy>Stacy Irwin</cp:lastModifiedBy>
  <cp:revision>2</cp:revision>
  <dcterms:created xsi:type="dcterms:W3CDTF">2017-12-24T17:20:15Z</dcterms:created>
  <dcterms:modified xsi:type="dcterms:W3CDTF">2017-12-24T17:28:12Z</dcterms:modified>
</cp:coreProperties>
</file>