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cy Irwin" initials="SI" lastIdx="1" clrIdx="0">
    <p:extLst>
      <p:ext uri="{19B8F6BF-5375-455C-9EA6-DF929625EA0E}">
        <p15:presenceInfo xmlns:p15="http://schemas.microsoft.com/office/powerpoint/2012/main" userId="87fae608a5bfbe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1EC15-1205-422A-8692-13ECA35132B4}" v="28" dt="2020-04-18T18:22:33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030" autoAdjust="0"/>
  </p:normalViewPr>
  <p:slideViewPr>
    <p:cSldViewPr snapToGrid="0">
      <p:cViewPr varScale="1">
        <p:scale>
          <a:sx n="99" d="100"/>
          <a:sy n="9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" userId="87fae608a5bfbe2c" providerId="LiveId" clId="{E7B98917-A49E-4EB7-B847-9B649CEF340B}"/>
    <pc:docChg chg="undo custSel addSld delSld modSld modMainMaster">
      <pc:chgData name="Stacy" userId="87fae608a5bfbe2c" providerId="LiveId" clId="{E7B98917-A49E-4EB7-B847-9B649CEF340B}" dt="2020-04-18T18:22:37.735" v="2191" actId="14100"/>
      <pc:docMkLst>
        <pc:docMk/>
      </pc:docMkLst>
      <pc:sldChg chg="del">
        <pc:chgData name="Stacy" userId="87fae608a5bfbe2c" providerId="LiveId" clId="{E7B98917-A49E-4EB7-B847-9B649CEF340B}" dt="2020-04-18T17:41:36.761" v="1" actId="47"/>
        <pc:sldMkLst>
          <pc:docMk/>
          <pc:sldMk cId="1439012168" sldId="267"/>
        </pc:sldMkLst>
      </pc:sldChg>
      <pc:sldChg chg="addSp delSp modSp new">
        <pc:chgData name="Stacy" userId="87fae608a5bfbe2c" providerId="LiveId" clId="{E7B98917-A49E-4EB7-B847-9B649CEF340B}" dt="2020-04-18T18:22:37.735" v="2191" actId="14100"/>
        <pc:sldMkLst>
          <pc:docMk/>
          <pc:sldMk cId="443631582" sldId="268"/>
        </pc:sldMkLst>
        <pc:spChg chg="mod">
          <ac:chgData name="Stacy" userId="87fae608a5bfbe2c" providerId="LiveId" clId="{E7B98917-A49E-4EB7-B847-9B649CEF340B}" dt="2020-04-18T17:41:42.319" v="22" actId="20577"/>
          <ac:spMkLst>
            <pc:docMk/>
            <pc:sldMk cId="443631582" sldId="268"/>
            <ac:spMk id="2" creationId="{4CABBA98-3134-4993-A24E-595DE4489C6A}"/>
          </ac:spMkLst>
        </pc:spChg>
        <pc:spChg chg="add del">
          <ac:chgData name="Stacy" userId="87fae608a5bfbe2c" providerId="LiveId" clId="{E7B98917-A49E-4EB7-B847-9B649CEF340B}" dt="2020-04-18T17:41:59.527" v="24"/>
          <ac:spMkLst>
            <pc:docMk/>
            <pc:sldMk cId="443631582" sldId="268"/>
            <ac:spMk id="3" creationId="{A618D7E4-0AB5-47A5-AE9E-7643F045F462}"/>
          </ac:spMkLst>
        </pc:spChg>
        <pc:spChg chg="add mod">
          <ac:chgData name="Stacy" userId="87fae608a5bfbe2c" providerId="LiveId" clId="{E7B98917-A49E-4EB7-B847-9B649CEF340B}" dt="2020-04-18T18:19:46.443" v="2002" actId="1035"/>
          <ac:spMkLst>
            <pc:docMk/>
            <pc:sldMk cId="443631582" sldId="268"/>
            <ac:spMk id="6" creationId="{2F95ECAF-11E0-4F44-A067-A73C690C0977}"/>
          </ac:spMkLst>
        </pc:spChg>
        <pc:spChg chg="add mod">
          <ac:chgData name="Stacy" userId="87fae608a5bfbe2c" providerId="LiveId" clId="{E7B98917-A49E-4EB7-B847-9B649CEF340B}" dt="2020-04-18T18:19:46.443" v="2002" actId="1035"/>
          <ac:spMkLst>
            <pc:docMk/>
            <pc:sldMk cId="443631582" sldId="268"/>
            <ac:spMk id="8" creationId="{AD34B766-CEA9-46E1-9F29-F32902009E2C}"/>
          </ac:spMkLst>
        </pc:spChg>
        <pc:spChg chg="add mod">
          <ac:chgData name="Stacy" userId="87fae608a5bfbe2c" providerId="LiveId" clId="{E7B98917-A49E-4EB7-B847-9B649CEF340B}" dt="2020-04-18T18:19:46.443" v="2002" actId="1035"/>
          <ac:spMkLst>
            <pc:docMk/>
            <pc:sldMk cId="443631582" sldId="268"/>
            <ac:spMk id="23" creationId="{0E2D206A-533B-4602-BAD0-4D19B8FAAE58}"/>
          </ac:spMkLst>
        </pc:spChg>
        <pc:spChg chg="add del mod">
          <ac:chgData name="Stacy" userId="87fae608a5bfbe2c" providerId="LiveId" clId="{E7B98917-A49E-4EB7-B847-9B649CEF340B}" dt="2020-04-18T17:53:51.080" v="518" actId="478"/>
          <ac:spMkLst>
            <pc:docMk/>
            <pc:sldMk cId="443631582" sldId="268"/>
            <ac:spMk id="24" creationId="{9C551E0A-5B40-47B0-AC1B-500E5B68781B}"/>
          </ac:spMkLst>
        </pc:spChg>
        <pc:spChg chg="add mod">
          <ac:chgData name="Stacy" userId="87fae608a5bfbe2c" providerId="LiveId" clId="{E7B98917-A49E-4EB7-B847-9B649CEF340B}" dt="2020-04-18T18:19:46.443" v="2002" actId="1035"/>
          <ac:spMkLst>
            <pc:docMk/>
            <pc:sldMk cId="443631582" sldId="268"/>
            <ac:spMk id="37" creationId="{384A5724-1320-46EF-B39E-C51D54A0EB98}"/>
          </ac:spMkLst>
        </pc:spChg>
        <pc:spChg chg="add del mod">
          <ac:chgData name="Stacy" userId="87fae608a5bfbe2c" providerId="LiveId" clId="{E7B98917-A49E-4EB7-B847-9B649CEF340B}" dt="2020-04-18T18:04:29.363" v="1111" actId="478"/>
          <ac:spMkLst>
            <pc:docMk/>
            <pc:sldMk cId="443631582" sldId="268"/>
            <ac:spMk id="47" creationId="{97D42C40-30AC-48FC-8A97-6DBFF0D7B109}"/>
          </ac:spMkLst>
        </pc:spChg>
        <pc:spChg chg="add del mod">
          <ac:chgData name="Stacy" userId="87fae608a5bfbe2c" providerId="LiveId" clId="{E7B98917-A49E-4EB7-B847-9B649CEF340B}" dt="2020-04-18T18:07:12.894" v="1117" actId="478"/>
          <ac:spMkLst>
            <pc:docMk/>
            <pc:sldMk cId="443631582" sldId="268"/>
            <ac:spMk id="52" creationId="{24DAF504-0430-4292-8B71-567458D70885}"/>
          </ac:spMkLst>
        </pc:spChg>
        <pc:spChg chg="add mod">
          <ac:chgData name="Stacy" userId="87fae608a5bfbe2c" providerId="LiveId" clId="{E7B98917-A49E-4EB7-B847-9B649CEF340B}" dt="2020-04-18T18:19:46.443" v="2002" actId="1035"/>
          <ac:spMkLst>
            <pc:docMk/>
            <pc:sldMk cId="443631582" sldId="268"/>
            <ac:spMk id="53" creationId="{2D006C6C-D01D-4900-A8BE-6A39124D1FAA}"/>
          </ac:spMkLst>
        </pc:spChg>
        <pc:spChg chg="add del mod">
          <ac:chgData name="Stacy" userId="87fae608a5bfbe2c" providerId="LiveId" clId="{E7B98917-A49E-4EB7-B847-9B649CEF340B}" dt="2020-04-18T18:22:05.221" v="2185" actId="20577"/>
          <ac:spMkLst>
            <pc:docMk/>
            <pc:sldMk cId="443631582" sldId="268"/>
            <ac:spMk id="54" creationId="{2BA85B8F-BBD4-45C0-A710-41ABFAB08986}"/>
          </ac:spMkLst>
        </pc:spChg>
        <pc:spChg chg="add mod">
          <ac:chgData name="Stacy" userId="87fae608a5bfbe2c" providerId="LiveId" clId="{E7B98917-A49E-4EB7-B847-9B649CEF340B}" dt="2020-04-18T18:19:46.443" v="2002" actId="1035"/>
          <ac:spMkLst>
            <pc:docMk/>
            <pc:sldMk cId="443631582" sldId="268"/>
            <ac:spMk id="55" creationId="{A06436B7-EA3A-496D-BC9B-E4535D0EF377}"/>
          </ac:spMkLst>
        </pc:spChg>
        <pc:picChg chg="add mod ord">
          <ac:chgData name="Stacy" userId="87fae608a5bfbe2c" providerId="LiveId" clId="{E7B98917-A49E-4EB7-B847-9B649CEF340B}" dt="2020-04-18T18:19:46.443" v="2002" actId="1035"/>
          <ac:picMkLst>
            <pc:docMk/>
            <pc:sldMk cId="443631582" sldId="268"/>
            <ac:picMk id="4" creationId="{95782AA5-CE01-445B-8C32-8CA14584CBC2}"/>
          </ac:picMkLst>
        </pc:picChg>
        <pc:picChg chg="add mod">
          <ac:chgData name="Stacy" userId="87fae608a5bfbe2c" providerId="LiveId" clId="{E7B98917-A49E-4EB7-B847-9B649CEF340B}" dt="2020-04-18T18:19:46.443" v="2002" actId="1035"/>
          <ac:picMkLst>
            <pc:docMk/>
            <pc:sldMk cId="443631582" sldId="268"/>
            <ac:picMk id="5" creationId="{1F1D57DC-FC4E-412B-851D-F55500C31E9A}"/>
          </ac:picMkLst>
        </pc:picChg>
        <pc:picChg chg="add mod modCrop">
          <ac:chgData name="Stacy" userId="87fae608a5bfbe2c" providerId="LiveId" clId="{E7B98917-A49E-4EB7-B847-9B649CEF340B}" dt="2020-04-18T18:19:46.443" v="2002" actId="1035"/>
          <ac:picMkLst>
            <pc:docMk/>
            <pc:sldMk cId="443631582" sldId="268"/>
            <ac:picMk id="7" creationId="{124087F5-F823-4022-BD07-9AB8BC68896E}"/>
          </ac:picMkLst>
        </pc:picChg>
        <pc:picChg chg="add mod">
          <ac:chgData name="Stacy" userId="87fae608a5bfbe2c" providerId="LiveId" clId="{E7B98917-A49E-4EB7-B847-9B649CEF340B}" dt="2020-04-18T18:22:29.668" v="2188" actId="1076"/>
          <ac:picMkLst>
            <pc:docMk/>
            <pc:sldMk cId="443631582" sldId="268"/>
            <ac:picMk id="60" creationId="{DB81B44D-88B3-402C-844F-D88DD54D7452}"/>
          </ac:picMkLst>
        </pc:picChg>
        <pc:cxnChg chg="add mod">
          <ac:chgData name="Stacy" userId="87fae608a5bfbe2c" providerId="LiveId" clId="{E7B98917-A49E-4EB7-B847-9B649CEF340B}" dt="2020-04-18T18:19:46.443" v="2002" actId="1035"/>
          <ac:cxnSpMkLst>
            <pc:docMk/>
            <pc:sldMk cId="443631582" sldId="268"/>
            <ac:cxnSpMk id="10" creationId="{4797740D-AB1D-48EE-A8B7-27645B653A9D}"/>
          </ac:cxnSpMkLst>
        </pc:cxnChg>
        <pc:cxnChg chg="add mod">
          <ac:chgData name="Stacy" userId="87fae608a5bfbe2c" providerId="LiveId" clId="{E7B98917-A49E-4EB7-B847-9B649CEF340B}" dt="2020-04-18T18:19:46.443" v="2002" actId="1035"/>
          <ac:cxnSpMkLst>
            <pc:docMk/>
            <pc:sldMk cId="443631582" sldId="268"/>
            <ac:cxnSpMk id="12" creationId="{03E8D4EA-BA2A-4324-A7C6-74CE50B8A66B}"/>
          </ac:cxnSpMkLst>
        </pc:cxnChg>
        <pc:cxnChg chg="add mod">
          <ac:chgData name="Stacy" userId="87fae608a5bfbe2c" providerId="LiveId" clId="{E7B98917-A49E-4EB7-B847-9B649CEF340B}" dt="2020-04-18T18:19:46.443" v="2002" actId="1035"/>
          <ac:cxnSpMkLst>
            <pc:docMk/>
            <pc:sldMk cId="443631582" sldId="268"/>
            <ac:cxnSpMk id="31" creationId="{B0B68845-0163-4A3E-9651-50EFE80F245D}"/>
          </ac:cxnSpMkLst>
        </pc:cxnChg>
        <pc:cxnChg chg="add del mod">
          <ac:chgData name="Stacy" userId="87fae608a5bfbe2c" providerId="LiveId" clId="{E7B98917-A49E-4EB7-B847-9B649CEF340B}" dt="2020-04-18T18:02:33.854" v="1101" actId="478"/>
          <ac:cxnSpMkLst>
            <pc:docMk/>
            <pc:sldMk cId="443631582" sldId="268"/>
            <ac:cxnSpMk id="38" creationId="{430EB4FB-234B-4DA0-A850-D7925AE1A70C}"/>
          </ac:cxnSpMkLst>
        </pc:cxnChg>
        <pc:cxnChg chg="add del mod">
          <ac:chgData name="Stacy" userId="87fae608a5bfbe2c" providerId="LiveId" clId="{E7B98917-A49E-4EB7-B847-9B649CEF340B}" dt="2020-04-18T18:02:47.028" v="1103" actId="478"/>
          <ac:cxnSpMkLst>
            <pc:docMk/>
            <pc:sldMk cId="443631582" sldId="268"/>
            <ac:cxnSpMk id="41" creationId="{6333BFEB-333C-4DED-A841-BC46A4CA40AF}"/>
          </ac:cxnSpMkLst>
        </pc:cxnChg>
        <pc:cxnChg chg="add del mod">
          <ac:chgData name="Stacy" userId="87fae608a5bfbe2c" providerId="LiveId" clId="{E7B98917-A49E-4EB7-B847-9B649CEF340B}" dt="2020-04-18T18:03:56.419" v="1109" actId="478"/>
          <ac:cxnSpMkLst>
            <pc:docMk/>
            <pc:sldMk cId="443631582" sldId="268"/>
            <ac:cxnSpMk id="43" creationId="{EF218815-7699-4C79-8A75-91A7DDE91827}"/>
          </ac:cxnSpMkLst>
        </pc:cxnChg>
        <pc:cxnChg chg="add del mod">
          <ac:chgData name="Stacy" userId="87fae608a5bfbe2c" providerId="LiveId" clId="{E7B98917-A49E-4EB7-B847-9B649CEF340B}" dt="2020-04-18T18:08:18.304" v="1122" actId="478"/>
          <ac:cxnSpMkLst>
            <pc:docMk/>
            <pc:sldMk cId="443631582" sldId="268"/>
            <ac:cxnSpMk id="49" creationId="{21018C3E-7971-4871-92BE-E24A58E799D0}"/>
          </ac:cxnSpMkLst>
        </pc:cxnChg>
        <pc:cxnChg chg="add mod">
          <ac:chgData name="Stacy" userId="87fae608a5bfbe2c" providerId="LiveId" clId="{E7B98917-A49E-4EB7-B847-9B649CEF340B}" dt="2020-04-18T18:19:46.443" v="2002" actId="1035"/>
          <ac:cxnSpMkLst>
            <pc:docMk/>
            <pc:sldMk cId="443631582" sldId="268"/>
            <ac:cxnSpMk id="56" creationId="{110A4BE8-411F-467D-B5D5-EA0250305537}"/>
          </ac:cxnSpMkLst>
        </pc:cxnChg>
        <pc:cxnChg chg="add mod">
          <ac:chgData name="Stacy" userId="87fae608a5bfbe2c" providerId="LiveId" clId="{E7B98917-A49E-4EB7-B847-9B649CEF340B}" dt="2020-04-18T18:22:37.735" v="2191" actId="14100"/>
          <ac:cxnSpMkLst>
            <pc:docMk/>
            <pc:sldMk cId="443631582" sldId="268"/>
            <ac:cxnSpMk id="61" creationId="{A75769E8-ED82-430B-A148-B1E23C343C7C}"/>
          </ac:cxnSpMkLst>
        </pc:cxnChg>
      </pc:sldChg>
      <pc:sldMasterChg chg="modSp modSldLayout">
        <pc:chgData name="Stacy" userId="87fae608a5bfbe2c" providerId="LiveId" clId="{E7B98917-A49E-4EB7-B847-9B649CEF340B}" dt="2020-04-18T17:43:15.718" v="33"/>
        <pc:sldMasterMkLst>
          <pc:docMk/>
          <pc:sldMasterMk cId="0" sldId="2147483659"/>
        </pc:sldMasterMkLst>
        <pc:spChg chg="mod">
          <ac:chgData name="Stacy" userId="87fae608a5bfbe2c" providerId="LiveId" clId="{E7B98917-A49E-4EB7-B847-9B649CEF340B}" dt="2020-04-18T17:43:15.718" v="33"/>
          <ac:spMkLst>
            <pc:docMk/>
            <pc:sldMasterMk cId="0" sldId="2147483659"/>
            <ac:spMk id="10" creationId="{00000000-0000-0000-0000-000000000000}"/>
          </ac:spMkLst>
        </pc:spChg>
        <pc:spChg chg="mod">
          <ac:chgData name="Stacy" userId="87fae608a5bfbe2c" providerId="LiveId" clId="{E7B98917-A49E-4EB7-B847-9B649CEF340B}" dt="2020-04-18T17:43:15.718" v="33"/>
          <ac:spMkLst>
            <pc:docMk/>
            <pc:sldMasterMk cId="0" sldId="2147483659"/>
            <ac:spMk id="11" creationId="{00000000-0000-0000-0000-000000000000}"/>
          </ac:spMkLst>
        </pc:spChg>
        <pc:spChg chg="mod">
          <ac:chgData name="Stacy" userId="87fae608a5bfbe2c" providerId="LiveId" clId="{E7B98917-A49E-4EB7-B847-9B649CEF340B}" dt="2020-04-18T17:43:15.718" v="33"/>
          <ac:spMkLst>
            <pc:docMk/>
            <pc:sldMasterMk cId="0" sldId="2147483659"/>
            <ac:spMk id="12" creationId="{00000000-0000-0000-0000-000000000000}"/>
          </ac:spMkLst>
        </pc:spChg>
        <pc:spChg chg="mod">
          <ac:chgData name="Stacy" userId="87fae608a5bfbe2c" providerId="LiveId" clId="{E7B98917-A49E-4EB7-B847-9B649CEF340B}" dt="2020-04-18T17:43:15.718" v="33"/>
          <ac:spMkLst>
            <pc:docMk/>
            <pc:sldMasterMk cId="0" sldId="2147483659"/>
            <ac:spMk id="13" creationId="{00000000-0000-0000-0000-000000000000}"/>
          </ac:spMkLst>
        </pc:spChg>
        <pc:spChg chg="mod">
          <ac:chgData name="Stacy" userId="87fae608a5bfbe2c" providerId="LiveId" clId="{E7B98917-A49E-4EB7-B847-9B649CEF340B}" dt="2020-04-18T17:43:15.718" v="33"/>
          <ac:spMkLst>
            <pc:docMk/>
            <pc:sldMasterMk cId="0" sldId="2147483659"/>
            <ac:spMk id="14" creationId="{00000000-0000-0000-0000-000000000000}"/>
          </ac:spMkLst>
        </pc:spChg>
        <pc:spChg chg="mod">
          <ac:chgData name="Stacy" userId="87fae608a5bfbe2c" providerId="LiveId" clId="{E7B98917-A49E-4EB7-B847-9B649CEF340B}" dt="2020-04-18T17:43:15.718" v="33"/>
          <ac:spMkLst>
            <pc:docMk/>
            <pc:sldMasterMk cId="0" sldId="2147483659"/>
            <ac:spMk id="15" creationId="{00000000-0000-0000-0000-000000000000}"/>
          </ac:spMkLst>
        </pc:spChg>
        <pc:spChg chg="mod">
          <ac:chgData name="Stacy" userId="87fae608a5bfbe2c" providerId="LiveId" clId="{E7B98917-A49E-4EB7-B847-9B649CEF340B}" dt="2020-04-18T17:43:15.718" v="33"/>
          <ac:spMkLst>
            <pc:docMk/>
            <pc:sldMasterMk cId="0" sldId="2147483659"/>
            <ac:spMk id="16" creationId="{00000000-0000-0000-0000-000000000000}"/>
          </ac:spMkLst>
        </pc:sp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0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0"/>
              <ac:spMk id="30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0"/>
              <ac:spMk id="31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0"/>
              <ac:spMk id="32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0"/>
              <ac:spMk id="33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0"/>
              <ac:spMk id="34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1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1"/>
              <ac:spMk id="36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1"/>
              <ac:spMk id="37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1"/>
              <ac:spMk id="38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1"/>
              <ac:spMk id="39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1"/>
              <ac:spMk id="40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1"/>
              <ac:spMk id="41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2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43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44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45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46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47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48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49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2"/>
              <ac:spMk id="50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3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3"/>
              <ac:spMk id="52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3"/>
              <ac:spMk id="53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3"/>
              <ac:spMk id="54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3"/>
              <ac:spMk id="55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4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4"/>
              <ac:spMk id="57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4"/>
              <ac:spMk id="58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4"/>
              <ac:spMk id="59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5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5"/>
              <ac:spMk id="61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5"/>
              <ac:spMk id="62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5"/>
              <ac:spMk id="63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5"/>
              <ac:spMk id="64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5"/>
              <ac:spMk id="65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5"/>
              <ac:spMk id="66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6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6"/>
              <ac:spMk id="68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6"/>
              <ac:spMk id="69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6"/>
              <ac:spMk id="70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6"/>
              <ac:spMk id="71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6"/>
              <ac:spMk id="72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6"/>
              <ac:spMk id="73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7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7"/>
              <ac:spMk id="75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7"/>
              <ac:spMk id="76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7"/>
              <ac:spMk id="77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7"/>
              <ac:spMk id="78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7"/>
              <ac:spMk id="79" creationId="{00000000-0000-0000-0000-000000000000}"/>
            </ac:spMkLst>
          </pc:spChg>
        </pc:sldLayoutChg>
        <pc:sldLayoutChg chg="modSp">
          <pc:chgData name="Stacy" userId="87fae608a5bfbe2c" providerId="LiveId" clId="{E7B98917-A49E-4EB7-B847-9B649CEF340B}" dt="2020-04-18T17:43:15.718" v="33"/>
          <pc:sldLayoutMkLst>
            <pc:docMk/>
            <pc:sldMasterMk cId="0" sldId="2147483659"/>
            <pc:sldLayoutMk cId="0" sldId="2147483658"/>
          </pc:sldLayoutMkLst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8"/>
              <ac:spMk id="81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8"/>
              <ac:spMk id="82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8"/>
              <ac:spMk id="83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8"/>
              <ac:spMk id="84" creationId="{00000000-0000-0000-0000-000000000000}"/>
            </ac:spMkLst>
          </pc:spChg>
          <pc:spChg chg="mod">
            <ac:chgData name="Stacy" userId="87fae608a5bfbe2c" providerId="LiveId" clId="{E7B98917-A49E-4EB7-B847-9B649CEF340B}" dt="2020-04-18T17:43:15.718" v="33"/>
            <ac:spMkLst>
              <pc:docMk/>
              <pc:sldMasterMk cId="0" sldId="2147483659"/>
              <pc:sldLayoutMk cId="0" sldId="2147483658"/>
              <ac:spMk id="85" creationId="{00000000-0000-0000-0000-000000000000}"/>
            </ac:spMkLst>
          </pc:spChg>
        </pc:sldLayoutChg>
      </pc:sldMasterChg>
    </pc:docChg>
  </pc:docChgLst>
  <pc:docChgLst>
    <pc:chgData name="Stacy" userId="87fae608a5bfbe2c" providerId="LiveId" clId="{9AD1EC15-1205-422A-8692-13ECA35132B4}"/>
    <pc:docChg chg="modSld">
      <pc:chgData name="Stacy" userId="87fae608a5bfbe2c" providerId="LiveId" clId="{9AD1EC15-1205-422A-8692-13ECA35132B4}" dt="2020-04-18T18:27:24.449" v="16" actId="20577"/>
      <pc:docMkLst>
        <pc:docMk/>
      </pc:docMkLst>
      <pc:sldChg chg="modSp">
        <pc:chgData name="Stacy" userId="87fae608a5bfbe2c" providerId="LiveId" clId="{9AD1EC15-1205-422A-8692-13ECA35132B4}" dt="2020-04-18T18:27:24.449" v="16" actId="20577"/>
        <pc:sldMkLst>
          <pc:docMk/>
          <pc:sldMk cId="443631582" sldId="268"/>
        </pc:sldMkLst>
        <pc:spChg chg="mod">
          <ac:chgData name="Stacy" userId="87fae608a5bfbe2c" providerId="LiveId" clId="{9AD1EC15-1205-422A-8692-13ECA35132B4}" dt="2020-04-18T18:27:24.449" v="16" actId="20577"/>
          <ac:spMkLst>
            <pc:docMk/>
            <pc:sldMk cId="443631582" sldId="268"/>
            <ac:spMk id="6" creationId="{2F95ECAF-11E0-4F44-A067-A73C690C09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63083" y="5486400"/>
            <a:ext cx="10212916" cy="11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63083" y="3852862"/>
            <a:ext cx="8180915" cy="163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1015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536191"/>
            <a:ext cx="48768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892800" y="1536191"/>
            <a:ext cx="48768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1015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48768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892800" y="1535112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892800" y="2174875"/>
            <a:ext cx="48768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1015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06401" y="5495545"/>
            <a:ext cx="10363200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06397" y="6096001"/>
            <a:ext cx="103632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06400" y="381001"/>
            <a:ext cx="10363200" cy="494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02336" y="5495279"/>
            <a:ext cx="10363200" cy="594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0" y="1"/>
            <a:ext cx="112776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02336" y="6096000"/>
            <a:ext cx="10363200" cy="61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1015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289299" y="-1079499"/>
            <a:ext cx="4800600" cy="101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081838" y="2032000"/>
            <a:ext cx="5851525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1015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1015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1277601" y="0"/>
            <a:ext cx="9143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1277601" y="5486401"/>
            <a:ext cx="9143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1375718" y="5648960"/>
            <a:ext cx="73151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-5400000">
            <a:off x="10510426" y="3987800"/>
            <a:ext cx="2367281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 rot="-5400000">
            <a:off x="10474867" y="1584960"/>
            <a:ext cx="2438399" cy="487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BA98-3134-4993-A24E-595DE44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Tips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E2D206A-533B-4602-BAD0-4D19B8FA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371" y="4170590"/>
            <a:ext cx="5522629" cy="2374592"/>
          </a:xfrm>
        </p:spPr>
        <p:txBody>
          <a:bodyPr/>
          <a:lstStyle/>
          <a:p>
            <a:pPr marL="57150" indent="0">
              <a:buNone/>
            </a:pPr>
            <a:r>
              <a:rPr lang="en-US" sz="1800" dirty="0"/>
              <a:t>Infinite loops happen sometimes. If you run a cell and …</a:t>
            </a:r>
          </a:p>
          <a:p>
            <a:pPr marL="697230" lvl="1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/>
              <a:t>you don’t see any output and …</a:t>
            </a:r>
          </a:p>
          <a:p>
            <a:pPr marL="697230" lvl="1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/>
              <a:t>This asterisk never goes away …</a:t>
            </a:r>
          </a:p>
          <a:p>
            <a:pPr marL="5715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800" dirty="0"/>
              <a:t>… you are in an infinite loop.</a:t>
            </a:r>
          </a:p>
          <a:p>
            <a:pPr marL="697230" lvl="1" indent="-342900">
              <a:buClr>
                <a:schemeClr val="bg2">
                  <a:lumMod val="75000"/>
                </a:schemeClr>
              </a:buClr>
              <a:buAutoNum type="arabicPeriod"/>
            </a:pPr>
            <a:r>
              <a:rPr lang="en-US" sz="1400" dirty="0"/>
              <a:t>Don’t panic.</a:t>
            </a:r>
          </a:p>
          <a:p>
            <a:pPr marL="697230" lvl="1" indent="-342900">
              <a:buClr>
                <a:schemeClr val="bg2">
                  <a:lumMod val="75000"/>
                </a:schemeClr>
              </a:buClr>
              <a:buAutoNum type="arabicPeriod"/>
            </a:pPr>
            <a:r>
              <a:rPr lang="en-US" sz="1400" dirty="0"/>
              <a:t>Don’t open your house’s main circuit breaker to make it stop (won’t work if you are on a laptop)</a:t>
            </a:r>
          </a:p>
          <a:p>
            <a:pPr marL="697230" lvl="1" indent="-342900">
              <a:buClr>
                <a:schemeClr val="bg2">
                  <a:lumMod val="75000"/>
                </a:schemeClr>
              </a:buClr>
              <a:buAutoNum type="arabicPeriod"/>
            </a:pPr>
            <a:r>
              <a:rPr lang="en-US" sz="1400" dirty="0"/>
              <a:t>Just hit the stop button!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D57DC-FC4E-412B-851D-F55500C3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042419"/>
            <a:ext cx="7314265" cy="10146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5ECAF-11E0-4F44-A067-A73C690C0977}"/>
              </a:ext>
            </a:extLst>
          </p:cNvPr>
          <p:cNvSpPr txBox="1"/>
          <p:nvPr/>
        </p:nvSpPr>
        <p:spPr>
          <a:xfrm>
            <a:off x="609600" y="1272816"/>
            <a:ext cx="7314265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are four ways to run code in a notebook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cell.</a:t>
            </a:r>
            <a:br>
              <a:rPr lang="en-US">
                <a:solidFill>
                  <a:schemeClr val="bg2">
                    <a:lumMod val="75000"/>
                  </a:schemeClr>
                </a:solidFill>
              </a:rPr>
            </a:br>
            <a:r>
              <a:rPr lang="en-US">
                <a:solidFill>
                  <a:schemeClr val="bg2">
                    <a:lumMod val="75000"/>
                  </a:schemeClr>
                </a:solidFill>
              </a:rPr>
              <a:t>Place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cursor in the cell you want to run, then…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Press the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Run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button in the toolbar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Press CTRL +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Press CTRL + SHIFT (almost the same as CTRL + ENTER, but the next cell down will become the selected cell)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Select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Run Cells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Cell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menu.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087F5-F823-4022-BD07-9AB8BC688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49"/>
          <a:stretch/>
        </p:blipFill>
        <p:spPr>
          <a:xfrm>
            <a:off x="8154096" y="1272816"/>
            <a:ext cx="2385273" cy="2820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4B766-CEA9-46E1-9F29-F32902009E2C}"/>
              </a:ext>
            </a:extLst>
          </p:cNvPr>
          <p:cNvSpPr/>
          <p:nvPr/>
        </p:nvSpPr>
        <p:spPr>
          <a:xfrm>
            <a:off x="3724977" y="3563118"/>
            <a:ext cx="750770" cy="415095"/>
          </a:xfrm>
          <a:prstGeom prst="round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97740D-AB1D-48EE-A8B7-27645B653A9D}"/>
              </a:ext>
            </a:extLst>
          </p:cNvPr>
          <p:cNvCxnSpPr>
            <a:cxnSpLocks/>
          </p:cNvCxnSpPr>
          <p:nvPr/>
        </p:nvCxnSpPr>
        <p:spPr>
          <a:xfrm>
            <a:off x="3638349" y="2916844"/>
            <a:ext cx="488808" cy="632879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8D4EA-BA2A-4324-A7C6-74CE50B8A66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923865" y="1839669"/>
            <a:ext cx="450114" cy="23336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782AA5-CE01-445B-8C32-8CA14584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109" y="4684994"/>
            <a:ext cx="1561070" cy="47699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B68845-0163-4A3E-9651-50EFE80F245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19384" y="4923491"/>
            <a:ext cx="284725" cy="102922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4A5724-1320-46EF-B39E-C51D54A0EB98}"/>
              </a:ext>
            </a:extLst>
          </p:cNvPr>
          <p:cNvSpPr/>
          <p:nvPr/>
        </p:nvSpPr>
        <p:spPr>
          <a:xfrm>
            <a:off x="4552749" y="3571950"/>
            <a:ext cx="375386" cy="41509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D006C6C-D01D-4900-A8BE-6A39124D1FAA}"/>
              </a:ext>
            </a:extLst>
          </p:cNvPr>
          <p:cNvSpPr/>
          <p:nvPr/>
        </p:nvSpPr>
        <p:spPr>
          <a:xfrm>
            <a:off x="3522846" y="4023363"/>
            <a:ext cx="2573154" cy="2358190"/>
          </a:xfrm>
          <a:custGeom>
            <a:avLst/>
            <a:gdLst>
              <a:gd name="connsiteX0" fmla="*/ 0 w 3272589"/>
              <a:gd name="connsiteY0" fmla="*/ 2358190 h 2358190"/>
              <a:gd name="connsiteX1" fmla="*/ 3272589 w 3272589"/>
              <a:gd name="connsiteY1" fmla="*/ 2358190 h 2358190"/>
              <a:gd name="connsiteX2" fmla="*/ 3262964 w 3272589"/>
              <a:gd name="connsiteY2" fmla="*/ 163630 h 2358190"/>
              <a:gd name="connsiteX3" fmla="*/ 1472665 w 3272589"/>
              <a:gd name="connsiteY3" fmla="*/ 154004 h 2358190"/>
              <a:gd name="connsiteX4" fmla="*/ 1482290 w 3272589"/>
              <a:gd name="connsiteY4" fmla="*/ 0 h 23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89" h="2358190">
                <a:moveTo>
                  <a:pt x="0" y="2358190"/>
                </a:moveTo>
                <a:lnTo>
                  <a:pt x="3272589" y="2358190"/>
                </a:lnTo>
                <a:cubicBezTo>
                  <a:pt x="3269381" y="1626670"/>
                  <a:pt x="3266172" y="895150"/>
                  <a:pt x="3262964" y="163630"/>
                </a:cubicBezTo>
                <a:lnTo>
                  <a:pt x="1472665" y="154004"/>
                </a:lnTo>
                <a:lnTo>
                  <a:pt x="148229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A85B8F-BBD4-45C0-A710-41ABFAB08986}"/>
              </a:ext>
            </a:extLst>
          </p:cNvPr>
          <p:cNvSpPr txBox="1"/>
          <p:nvPr/>
        </p:nvSpPr>
        <p:spPr>
          <a:xfrm>
            <a:off x="6254382" y="4170590"/>
            <a:ext cx="568094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Notebooks have two kinds of cells. You can see and change the type with the cell-type dropdown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You can run Python in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Code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Markdown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cells contain text and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Sometimes the cell type gets changed accidentally. No worries, just change it back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Markdown cells look like this if you double-click on them. Just run the Markdown cell (e.g., CTRL + ENTER) to re-render the text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06436B7-EA3A-496D-BC9B-E4535D0EF377}"/>
              </a:ext>
            </a:extLst>
          </p:cNvPr>
          <p:cNvSpPr/>
          <p:nvPr/>
        </p:nvSpPr>
        <p:spPr>
          <a:xfrm>
            <a:off x="5720614" y="3585732"/>
            <a:ext cx="1623462" cy="415095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0A4BE8-411F-467D-B5D5-EA0250305537}"/>
              </a:ext>
            </a:extLst>
          </p:cNvPr>
          <p:cNvCxnSpPr>
            <a:cxnSpLocks/>
          </p:cNvCxnSpPr>
          <p:nvPr/>
        </p:nvCxnSpPr>
        <p:spPr>
          <a:xfrm flipH="1" flipV="1">
            <a:off x="7344076" y="4000827"/>
            <a:ext cx="211757" cy="16976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DB81B44D-88B3-402C-844F-D88DD54D7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551" y="5959481"/>
            <a:ext cx="4465586" cy="7942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5769E8-ED82-430B-A148-B1E23C343C7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976043" y="5986473"/>
            <a:ext cx="675508" cy="37015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31582"/>
      </p:ext>
    </p:extLst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214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Adjacency</vt:lpstr>
      <vt:lpstr>Jupyter Notebook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Issaquah Robotics Society  Competition Key Roles</dc:title>
  <dc:creator>Brett Wortzman</dc:creator>
  <cp:lastModifiedBy>Stacy</cp:lastModifiedBy>
  <cp:revision>14</cp:revision>
  <dcterms:modified xsi:type="dcterms:W3CDTF">2020-04-18T18:27:34Z</dcterms:modified>
</cp:coreProperties>
</file>