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BEFF5-1EE3-4170-9413-CBB9076269EF}" v="41" dt="2021-11-22T00:09:1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 autoAdjust="0"/>
  </p:normalViewPr>
  <p:slideViewPr>
    <p:cSldViewPr snapToGrid="0">
      <p:cViewPr varScale="1">
        <p:scale>
          <a:sx n="102" d="100"/>
          <a:sy n="102" d="100"/>
        </p:scale>
        <p:origin x="72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Irwin" userId="87fae608a5bfbe2c" providerId="LiveId" clId="{9BABEFF5-1EE3-4170-9413-CBB9076269EF}"/>
    <pc:docChg chg="undo custSel addSld delSld modSld">
      <pc:chgData name="Stacy Irwin" userId="87fae608a5bfbe2c" providerId="LiveId" clId="{9BABEFF5-1EE3-4170-9413-CBB9076269EF}" dt="2021-11-22T02:15:17.134" v="1261" actId="208"/>
      <pc:docMkLst>
        <pc:docMk/>
      </pc:docMkLst>
      <pc:sldChg chg="del">
        <pc:chgData name="Stacy Irwin" userId="87fae608a5bfbe2c" providerId="LiveId" clId="{9BABEFF5-1EE3-4170-9413-CBB9076269EF}" dt="2021-11-22T02:11:40.119" v="1253" actId="47"/>
        <pc:sldMkLst>
          <pc:docMk/>
          <pc:sldMk cId="3874797360" sldId="256"/>
        </pc:sldMkLst>
      </pc:sldChg>
      <pc:sldChg chg="add del">
        <pc:chgData name="Stacy Irwin" userId="87fae608a5bfbe2c" providerId="LiveId" clId="{9BABEFF5-1EE3-4170-9413-CBB9076269EF}" dt="2021-11-22T02:11:41.085" v="1254" actId="47"/>
        <pc:sldMkLst>
          <pc:docMk/>
          <pc:sldMk cId="3102791859" sldId="257"/>
        </pc:sldMkLst>
      </pc:sldChg>
      <pc:sldChg chg="addSp delSp modSp add mod">
        <pc:chgData name="Stacy Irwin" userId="87fae608a5bfbe2c" providerId="LiveId" clId="{9BABEFF5-1EE3-4170-9413-CBB9076269EF}" dt="2021-11-22T02:15:17.134" v="1261" actId="208"/>
        <pc:sldMkLst>
          <pc:docMk/>
          <pc:sldMk cId="1993581554" sldId="258"/>
        </pc:sldMkLst>
        <pc:spChg chg="add del">
          <ac:chgData name="Stacy Irwin" userId="87fae608a5bfbe2c" providerId="LiveId" clId="{9BABEFF5-1EE3-4170-9413-CBB9076269EF}" dt="2021-11-21T23:44:23.661" v="351" actId="478"/>
          <ac:spMkLst>
            <pc:docMk/>
            <pc:sldMk cId="1993581554" sldId="258"/>
            <ac:spMk id="2" creationId="{B4177E95-D2FA-4322-AA19-59E8823F02AA}"/>
          </ac:spMkLst>
        </pc:spChg>
        <pc:spChg chg="add del">
          <ac:chgData name="Stacy Irwin" userId="87fae608a5bfbe2c" providerId="LiveId" clId="{9BABEFF5-1EE3-4170-9413-CBB9076269EF}" dt="2021-11-21T23:44:24.171" v="352" actId="478"/>
          <ac:spMkLst>
            <pc:docMk/>
            <pc:sldMk cId="1993581554" sldId="258"/>
            <ac:spMk id="3" creationId="{CB17C5E4-6CBB-4491-A12B-AE58F10BBE99}"/>
          </ac:spMkLst>
        </pc:spChg>
        <pc:spChg chg="mod">
          <ac:chgData name="Stacy Irwin" userId="87fae608a5bfbe2c" providerId="LiveId" clId="{9BABEFF5-1EE3-4170-9413-CBB9076269EF}" dt="2021-11-22T00:07:07.775" v="1088" actId="1076"/>
          <ac:spMkLst>
            <pc:docMk/>
            <pc:sldMk cId="1993581554" sldId="258"/>
            <ac:spMk id="12" creationId="{8589A918-8D44-4869-8612-87877E582AC9}"/>
          </ac:spMkLst>
        </pc:spChg>
        <pc:spChg chg="del mod">
          <ac:chgData name="Stacy Irwin" userId="87fae608a5bfbe2c" providerId="LiveId" clId="{9BABEFF5-1EE3-4170-9413-CBB9076269EF}" dt="2021-11-22T00:10:01.416" v="1252" actId="478"/>
          <ac:spMkLst>
            <pc:docMk/>
            <pc:sldMk cId="1993581554" sldId="258"/>
            <ac:spMk id="13" creationId="{C61EE930-3920-44EC-BD2D-3404AB6AC26F}"/>
          </ac:spMkLst>
        </pc:spChg>
        <pc:spChg chg="mod">
          <ac:chgData name="Stacy Irwin" userId="87fae608a5bfbe2c" providerId="LiveId" clId="{9BABEFF5-1EE3-4170-9413-CBB9076269EF}" dt="2021-11-21T23:56:44.025" v="920" actId="1076"/>
          <ac:spMkLst>
            <pc:docMk/>
            <pc:sldMk cId="1993581554" sldId="258"/>
            <ac:spMk id="14" creationId="{22C8C0AC-DA56-424C-97ED-219B5C1B6FA7}"/>
          </ac:spMkLst>
        </pc:spChg>
        <pc:spChg chg="mod">
          <ac:chgData name="Stacy Irwin" userId="87fae608a5bfbe2c" providerId="LiveId" clId="{9BABEFF5-1EE3-4170-9413-CBB9076269EF}" dt="2021-11-22T00:07:12.397" v="1089" actId="1076"/>
          <ac:spMkLst>
            <pc:docMk/>
            <pc:sldMk cId="1993581554" sldId="258"/>
            <ac:spMk id="25" creationId="{71E99F60-F44C-4C77-90BA-3B61F16B8E03}"/>
          </ac:spMkLst>
        </pc:spChg>
        <pc:spChg chg="del">
          <ac:chgData name="Stacy Irwin" userId="87fae608a5bfbe2c" providerId="LiveId" clId="{9BABEFF5-1EE3-4170-9413-CBB9076269EF}" dt="2021-11-21T23:55:12.019" v="895" actId="478"/>
          <ac:spMkLst>
            <pc:docMk/>
            <pc:sldMk cId="1993581554" sldId="258"/>
            <ac:spMk id="38" creationId="{5E6E7FE0-1C4E-44BC-BE81-34E6103FDA4A}"/>
          </ac:spMkLst>
        </pc:spChg>
        <pc:spChg chg="add del mod">
          <ac:chgData name="Stacy Irwin" userId="87fae608a5bfbe2c" providerId="LiveId" clId="{9BABEFF5-1EE3-4170-9413-CBB9076269EF}" dt="2021-11-21T23:55:10.579" v="894" actId="478"/>
          <ac:spMkLst>
            <pc:docMk/>
            <pc:sldMk cId="1993581554" sldId="258"/>
            <ac:spMk id="44" creationId="{1650DDAF-36B1-434B-BA6C-73D33B0DC4D1}"/>
          </ac:spMkLst>
        </pc:spChg>
        <pc:spChg chg="del mod">
          <ac:chgData name="Stacy Irwin" userId="87fae608a5bfbe2c" providerId="LiveId" clId="{9BABEFF5-1EE3-4170-9413-CBB9076269EF}" dt="2021-11-21T23:46:10.277" v="398" actId="478"/>
          <ac:spMkLst>
            <pc:docMk/>
            <pc:sldMk cId="1993581554" sldId="258"/>
            <ac:spMk id="45" creationId="{B61ACB7D-E35D-4C37-84B7-8835D6259C24}"/>
          </ac:spMkLst>
        </pc:spChg>
        <pc:spChg chg="del">
          <ac:chgData name="Stacy Irwin" userId="87fae608a5bfbe2c" providerId="LiveId" clId="{9BABEFF5-1EE3-4170-9413-CBB9076269EF}" dt="2021-11-21T23:46:08.046" v="396" actId="478"/>
          <ac:spMkLst>
            <pc:docMk/>
            <pc:sldMk cId="1993581554" sldId="258"/>
            <ac:spMk id="46" creationId="{D9B1FFEE-4357-4F06-9606-521966B4BAE1}"/>
          </ac:spMkLst>
        </pc:spChg>
        <pc:spChg chg="add mod">
          <ac:chgData name="Stacy Irwin" userId="87fae608a5bfbe2c" providerId="LiveId" clId="{9BABEFF5-1EE3-4170-9413-CBB9076269EF}" dt="2021-11-22T00:07:47.026" v="1116" actId="1076"/>
          <ac:spMkLst>
            <pc:docMk/>
            <pc:sldMk cId="1993581554" sldId="258"/>
            <ac:spMk id="47" creationId="{B84E7AA7-2095-46CF-97CE-93F97326ECDA}"/>
          </ac:spMkLst>
        </pc:spChg>
        <pc:spChg chg="add mod">
          <ac:chgData name="Stacy Irwin" userId="87fae608a5bfbe2c" providerId="LiveId" clId="{9BABEFF5-1EE3-4170-9413-CBB9076269EF}" dt="2021-11-22T00:00:32.278" v="1004" actId="1076"/>
          <ac:spMkLst>
            <pc:docMk/>
            <pc:sldMk cId="1993581554" sldId="258"/>
            <ac:spMk id="48" creationId="{259C939F-6E59-4A13-9AC6-D695DCD28B13}"/>
          </ac:spMkLst>
        </pc:spChg>
        <pc:spChg chg="add mod">
          <ac:chgData name="Stacy Irwin" userId="87fae608a5bfbe2c" providerId="LiveId" clId="{9BABEFF5-1EE3-4170-9413-CBB9076269EF}" dt="2021-11-22T00:07:22.800" v="1102" actId="20577"/>
          <ac:spMkLst>
            <pc:docMk/>
            <pc:sldMk cId="1993581554" sldId="258"/>
            <ac:spMk id="118" creationId="{2C0167FC-4AD1-4189-B7A8-7392BAACA3D8}"/>
          </ac:spMkLst>
        </pc:spChg>
        <pc:spChg chg="add mod">
          <ac:chgData name="Stacy Irwin" userId="87fae608a5bfbe2c" providerId="LiveId" clId="{9BABEFF5-1EE3-4170-9413-CBB9076269EF}" dt="2021-11-22T00:07:37.542" v="1104" actId="1076"/>
          <ac:spMkLst>
            <pc:docMk/>
            <pc:sldMk cId="1993581554" sldId="258"/>
            <ac:spMk id="119" creationId="{254B7D0D-875C-42B9-ABE8-5D4C2090F94A}"/>
          </ac:spMkLst>
        </pc:spChg>
        <pc:spChg chg="add mod">
          <ac:chgData name="Stacy Irwin" userId="87fae608a5bfbe2c" providerId="LiveId" clId="{9BABEFF5-1EE3-4170-9413-CBB9076269EF}" dt="2021-11-22T00:07:55.216" v="1124" actId="20577"/>
          <ac:spMkLst>
            <pc:docMk/>
            <pc:sldMk cId="1993581554" sldId="258"/>
            <ac:spMk id="120" creationId="{62C92DB4-2799-4EAF-808E-40B061EA9532}"/>
          </ac:spMkLst>
        </pc:spChg>
        <pc:spChg chg="add mod">
          <ac:chgData name="Stacy Irwin" userId="87fae608a5bfbe2c" providerId="LiveId" clId="{9BABEFF5-1EE3-4170-9413-CBB9076269EF}" dt="2021-11-22T00:08:54.834" v="1215" actId="208"/>
          <ac:spMkLst>
            <pc:docMk/>
            <pc:sldMk cId="1993581554" sldId="258"/>
            <ac:spMk id="121" creationId="{65C06C05-AA7E-4BFC-B0AE-D7B397DD7361}"/>
          </ac:spMkLst>
        </pc:spChg>
        <pc:spChg chg="add mod">
          <ac:chgData name="Stacy Irwin" userId="87fae608a5bfbe2c" providerId="LiveId" clId="{9BABEFF5-1EE3-4170-9413-CBB9076269EF}" dt="2021-11-22T00:09:24.472" v="1251" actId="20577"/>
          <ac:spMkLst>
            <pc:docMk/>
            <pc:sldMk cId="1993581554" sldId="258"/>
            <ac:spMk id="122" creationId="{070A6C17-6B93-4FA5-B1AB-AA19A9487B08}"/>
          </ac:spMkLst>
        </pc:spChg>
        <pc:grpChg chg="add mod">
          <ac:chgData name="Stacy Irwin" userId="87fae608a5bfbe2c" providerId="LiveId" clId="{9BABEFF5-1EE3-4170-9413-CBB9076269EF}" dt="2021-11-22T00:05:47.039" v="1080" actId="164"/>
          <ac:grpSpMkLst>
            <pc:docMk/>
            <pc:sldMk cId="1993581554" sldId="258"/>
            <ac:grpSpMk id="97" creationId="{D16692FC-7417-47D4-85B6-62923F4A3E3C}"/>
          </ac:grpSpMkLst>
        </pc:grpChg>
        <pc:grpChg chg="add mod">
          <ac:chgData name="Stacy Irwin" userId="87fae608a5bfbe2c" providerId="LiveId" clId="{9BABEFF5-1EE3-4170-9413-CBB9076269EF}" dt="2021-11-22T00:05:53.423" v="1082" actId="1076"/>
          <ac:grpSpMkLst>
            <pc:docMk/>
            <pc:sldMk cId="1993581554" sldId="258"/>
            <ac:grpSpMk id="98" creationId="{87EA5696-1EB6-4A77-AA07-C5C40E42F1B4}"/>
          </ac:grpSpMkLst>
        </pc:grpChg>
        <pc:grpChg chg="add mod">
          <ac:chgData name="Stacy Irwin" userId="87fae608a5bfbe2c" providerId="LiveId" clId="{9BABEFF5-1EE3-4170-9413-CBB9076269EF}" dt="2021-11-22T00:05:54.892" v="1083"/>
          <ac:grpSpMkLst>
            <pc:docMk/>
            <pc:sldMk cId="1993581554" sldId="258"/>
            <ac:grpSpMk id="108" creationId="{29324E4E-699E-43D6-95C9-838B8A62DF6B}"/>
          </ac:grpSpMkLst>
        </pc:grpChg>
        <pc:graphicFrameChg chg="mod modGraphic">
          <ac:chgData name="Stacy Irwin" userId="87fae608a5bfbe2c" providerId="LiveId" clId="{9BABEFF5-1EE3-4170-9413-CBB9076269EF}" dt="2021-11-22T00:01:31.854" v="1016" actId="255"/>
          <ac:graphicFrameMkLst>
            <pc:docMk/>
            <pc:sldMk cId="1993581554" sldId="258"/>
            <ac:graphicFrameMk id="4" creationId="{6107AF5E-9779-41D5-A258-CB759F5F0D22}"/>
          </ac:graphicFrameMkLst>
        </pc:graphicFrameChg>
        <pc:graphicFrameChg chg="del mod modGraphic">
          <ac:chgData name="Stacy Irwin" userId="87fae608a5bfbe2c" providerId="LiveId" clId="{9BABEFF5-1EE3-4170-9413-CBB9076269EF}" dt="2021-11-21T23:55:54.529" v="915" actId="478"/>
          <ac:graphicFrameMkLst>
            <pc:docMk/>
            <pc:sldMk cId="1993581554" sldId="258"/>
            <ac:graphicFrameMk id="5" creationId="{9FF3D88C-1801-435E-BE38-28A9352511D3}"/>
          </ac:graphicFrameMkLst>
        </pc:graphicFrameChg>
        <pc:graphicFrameChg chg="mod modGraphic">
          <ac:chgData name="Stacy Irwin" userId="87fae608a5bfbe2c" providerId="LiveId" clId="{9BABEFF5-1EE3-4170-9413-CBB9076269EF}" dt="2021-11-22T00:01:35.844" v="1017" actId="404"/>
          <ac:graphicFrameMkLst>
            <pc:docMk/>
            <pc:sldMk cId="1993581554" sldId="258"/>
            <ac:graphicFrameMk id="36" creationId="{CE381CA0-9315-4579-A122-202DE8F55EDD}"/>
          </ac:graphicFrameMkLst>
        </pc:graphicFrameChg>
        <pc:graphicFrameChg chg="add mod modGraphic">
          <ac:chgData name="Stacy Irwin" userId="87fae608a5bfbe2c" providerId="LiveId" clId="{9BABEFF5-1EE3-4170-9413-CBB9076269EF}" dt="2021-11-22T00:01:44.888" v="1020" actId="14734"/>
          <ac:graphicFrameMkLst>
            <pc:docMk/>
            <pc:sldMk cId="1993581554" sldId="258"/>
            <ac:graphicFrameMk id="49" creationId="{1DF6F5A5-EE07-448C-AE76-B95C154E079F}"/>
          </ac:graphicFrameMkLst>
        </pc:graphicFrameChg>
        <pc:graphicFrameChg chg="add mod modGraphic">
          <ac:chgData name="Stacy Irwin" userId="87fae608a5bfbe2c" providerId="LiveId" clId="{9BABEFF5-1EE3-4170-9413-CBB9076269EF}" dt="2021-11-22T00:06:47.826" v="1085" actId="12385"/>
          <ac:graphicFrameMkLst>
            <pc:docMk/>
            <pc:sldMk cId="1993581554" sldId="258"/>
            <ac:graphicFrameMk id="50" creationId="{6FA09146-8B9A-4407-80B6-5F4756142BAA}"/>
          </ac:graphicFrameMkLst>
        </pc:graphicFrameChg>
        <pc:cxnChg chg="add mod">
          <ac:chgData name="Stacy Irwin" userId="87fae608a5bfbe2c" providerId="LiveId" clId="{9BABEFF5-1EE3-4170-9413-CBB9076269EF}" dt="2021-11-21T23:56:44.025" v="920" actId="1076"/>
          <ac:cxnSpMkLst>
            <pc:docMk/>
            <pc:sldMk cId="1993581554" sldId="258"/>
            <ac:cxnSpMk id="21" creationId="{CDB0C5E4-B31D-4E9B-8F6A-AB439934EAD2}"/>
          </ac:cxnSpMkLst>
        </pc:cxnChg>
        <pc:cxnChg chg="add mod">
          <ac:chgData name="Stacy Irwin" userId="87fae608a5bfbe2c" providerId="LiveId" clId="{9BABEFF5-1EE3-4170-9413-CBB9076269EF}" dt="2021-11-21T23:56:44.025" v="920" actId="1076"/>
          <ac:cxnSpMkLst>
            <pc:docMk/>
            <pc:sldMk cId="1993581554" sldId="258"/>
            <ac:cxnSpMk id="22" creationId="{B87D97AD-87DD-42AF-B31B-E2E5D320A36C}"/>
          </ac:cxnSpMkLst>
        </pc:cxnChg>
        <pc:cxnChg chg="del mod">
          <ac:chgData name="Stacy Irwin" userId="87fae608a5bfbe2c" providerId="LiveId" clId="{9BABEFF5-1EE3-4170-9413-CBB9076269EF}" dt="2021-11-21T23:45:55.309" v="384" actId="478"/>
          <ac:cxnSpMkLst>
            <pc:docMk/>
            <pc:sldMk cId="1993581554" sldId="258"/>
            <ac:cxnSpMk id="26" creationId="{741A6766-6D1C-441D-805F-6EB4D4A63785}"/>
          </ac:cxnSpMkLst>
        </pc:cxnChg>
        <pc:cxnChg chg="add mod">
          <ac:chgData name="Stacy Irwin" userId="87fae608a5bfbe2c" providerId="LiveId" clId="{9BABEFF5-1EE3-4170-9413-CBB9076269EF}" dt="2021-11-22T02:15:05.010" v="1255" actId="208"/>
          <ac:cxnSpMkLst>
            <pc:docMk/>
            <pc:sldMk cId="1993581554" sldId="258"/>
            <ac:cxnSpMk id="27" creationId="{971D49D3-2B31-407E-A8CF-1DDE98B966D5}"/>
          </ac:cxnSpMkLst>
        </pc:cxnChg>
        <pc:cxnChg chg="add mod">
          <ac:chgData name="Stacy Irwin" userId="87fae608a5bfbe2c" providerId="LiveId" clId="{9BABEFF5-1EE3-4170-9413-CBB9076269EF}" dt="2021-11-22T02:15:07.067" v="1256" actId="208"/>
          <ac:cxnSpMkLst>
            <pc:docMk/>
            <pc:sldMk cId="1993581554" sldId="258"/>
            <ac:cxnSpMk id="28" creationId="{C2994D22-C839-468C-B2D4-A952B907D210}"/>
          </ac:cxnSpMkLst>
        </pc:cxnChg>
        <pc:cxnChg chg="add mod">
          <ac:chgData name="Stacy Irwin" userId="87fae608a5bfbe2c" providerId="LiveId" clId="{9BABEFF5-1EE3-4170-9413-CBB9076269EF}" dt="2021-11-22T02:15:09.082" v="1257" actId="208"/>
          <ac:cxnSpMkLst>
            <pc:docMk/>
            <pc:sldMk cId="1993581554" sldId="258"/>
            <ac:cxnSpMk id="29" creationId="{F5FDBE38-AD6B-4684-A386-C86F960B438C}"/>
          </ac:cxnSpMkLst>
        </pc:cxnChg>
        <pc:cxnChg chg="del mod">
          <ac:chgData name="Stacy Irwin" userId="87fae608a5bfbe2c" providerId="LiveId" clId="{9BABEFF5-1EE3-4170-9413-CBB9076269EF}" dt="2021-11-21T23:55:17.315" v="897" actId="478"/>
          <ac:cxnSpMkLst>
            <pc:docMk/>
            <pc:sldMk cId="1993581554" sldId="258"/>
            <ac:cxnSpMk id="32" creationId="{0B19DE74-9AB0-4CB2-BABA-F16457DCF024}"/>
          </ac:cxnSpMkLst>
        </pc:cxnChg>
        <pc:cxnChg chg="mod">
          <ac:chgData name="Stacy Irwin" userId="87fae608a5bfbe2c" providerId="LiveId" clId="{9BABEFF5-1EE3-4170-9413-CBB9076269EF}" dt="2021-11-21T23:56:44.025" v="920" actId="1076"/>
          <ac:cxnSpMkLst>
            <pc:docMk/>
            <pc:sldMk cId="1993581554" sldId="258"/>
            <ac:cxnSpMk id="34" creationId="{75E994D7-935C-4D5A-ACE1-7088F9D9C3CD}"/>
          </ac:cxnSpMkLst>
        </pc:cxnChg>
        <pc:cxnChg chg="add mod">
          <ac:chgData name="Stacy Irwin" userId="87fae608a5bfbe2c" providerId="LiveId" clId="{9BABEFF5-1EE3-4170-9413-CBB9076269EF}" dt="2021-11-22T02:15:13.283" v="1259" actId="208"/>
          <ac:cxnSpMkLst>
            <pc:docMk/>
            <pc:sldMk cId="1993581554" sldId="258"/>
            <ac:cxnSpMk id="39" creationId="{B20D3817-6C6B-4992-9930-90E9BFC0E21C}"/>
          </ac:cxnSpMkLst>
        </pc:cxnChg>
        <pc:cxnChg chg="add mod">
          <ac:chgData name="Stacy Irwin" userId="87fae608a5bfbe2c" providerId="LiveId" clId="{9BABEFF5-1EE3-4170-9413-CBB9076269EF}" dt="2021-11-22T02:15:15.160" v="1260" actId="208"/>
          <ac:cxnSpMkLst>
            <pc:docMk/>
            <pc:sldMk cId="1993581554" sldId="258"/>
            <ac:cxnSpMk id="40" creationId="{2DA362D9-3EEB-4474-85F3-4074A6788E07}"/>
          </ac:cxnSpMkLst>
        </pc:cxnChg>
        <pc:cxnChg chg="add mod">
          <ac:chgData name="Stacy Irwin" userId="87fae608a5bfbe2c" providerId="LiveId" clId="{9BABEFF5-1EE3-4170-9413-CBB9076269EF}" dt="2021-11-22T02:15:17.134" v="1261" actId="208"/>
          <ac:cxnSpMkLst>
            <pc:docMk/>
            <pc:sldMk cId="1993581554" sldId="258"/>
            <ac:cxnSpMk id="41" creationId="{9718E29A-4C66-4CF9-A8F3-9128B136D72B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51" creationId="{E7CC7CDC-7186-446F-822C-F344C3872B81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52" creationId="{6E4C3D87-A6E1-4988-AB67-94AC2880D4AD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53" creationId="{946FFA4C-4D7A-4ABF-86AE-24864C5D7B21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58" creationId="{7B75B892-CAD6-48DF-BEB7-47069ECE15D7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61" creationId="{42073FFA-1F7D-4F17-8AC0-CF940C09FAE2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62" creationId="{724C5ABD-13A3-4546-BEAB-F9D8E2831987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80" creationId="{28955DEE-1071-4321-A833-AF550C34C149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85" creationId="{41177838-DCAE-4D02-B8A7-84329E91402B}"/>
          </ac:cxnSpMkLst>
        </pc:cxnChg>
        <pc:cxnChg chg="add mod">
          <ac:chgData name="Stacy Irwin" userId="87fae608a5bfbe2c" providerId="LiveId" clId="{9BABEFF5-1EE3-4170-9413-CBB9076269EF}" dt="2021-11-22T00:05:47.039" v="1080" actId="164"/>
          <ac:cxnSpMkLst>
            <pc:docMk/>
            <pc:sldMk cId="1993581554" sldId="258"/>
            <ac:cxnSpMk id="86" creationId="{8B5BCFD6-30D4-4CD1-A233-42EA4CE86287}"/>
          </ac:cxnSpMkLst>
        </pc:cxnChg>
        <pc:cxnChg chg="add mod">
          <ac:chgData name="Stacy Irwin" userId="87fae608a5bfbe2c" providerId="LiveId" clId="{9BABEFF5-1EE3-4170-9413-CBB9076269EF}" dt="2021-11-22T00:05:35.995" v="1079"/>
          <ac:cxnSpMkLst>
            <pc:docMk/>
            <pc:sldMk cId="1993581554" sldId="258"/>
            <ac:cxnSpMk id="92" creationId="{D154A3D8-3D6D-4A87-B1CD-C07FF8ED9B73}"/>
          </ac:cxnSpMkLst>
        </pc:cxnChg>
        <pc:cxnChg chg="add mod">
          <ac:chgData name="Stacy Irwin" userId="87fae608a5bfbe2c" providerId="LiveId" clId="{9BABEFF5-1EE3-4170-9413-CBB9076269EF}" dt="2021-11-22T00:05:35.995" v="1079"/>
          <ac:cxnSpMkLst>
            <pc:docMk/>
            <pc:sldMk cId="1993581554" sldId="258"/>
            <ac:cxnSpMk id="93" creationId="{AB5AB675-A883-4F07-898D-91DD5B4F06BA}"/>
          </ac:cxnSpMkLst>
        </pc:cxnChg>
        <pc:cxnChg chg="add mod">
          <ac:chgData name="Stacy Irwin" userId="87fae608a5bfbe2c" providerId="LiveId" clId="{9BABEFF5-1EE3-4170-9413-CBB9076269EF}" dt="2021-11-22T00:05:35.995" v="1079"/>
          <ac:cxnSpMkLst>
            <pc:docMk/>
            <pc:sldMk cId="1993581554" sldId="258"/>
            <ac:cxnSpMk id="94" creationId="{564B2440-2678-4DAA-B347-1A536F33D8EA}"/>
          </ac:cxnSpMkLst>
        </pc:cxnChg>
        <pc:cxnChg chg="add mod">
          <ac:chgData name="Stacy Irwin" userId="87fae608a5bfbe2c" providerId="LiveId" clId="{9BABEFF5-1EE3-4170-9413-CBB9076269EF}" dt="2021-11-22T00:05:35.995" v="1079"/>
          <ac:cxnSpMkLst>
            <pc:docMk/>
            <pc:sldMk cId="1993581554" sldId="258"/>
            <ac:cxnSpMk id="95" creationId="{FD4E4DCE-F759-4CBD-86C0-8D4F229BA8A8}"/>
          </ac:cxnSpMkLst>
        </pc:cxnChg>
        <pc:cxnChg chg="add mod">
          <ac:chgData name="Stacy Irwin" userId="87fae608a5bfbe2c" providerId="LiveId" clId="{9BABEFF5-1EE3-4170-9413-CBB9076269EF}" dt="2021-11-22T00:05:35.995" v="1079"/>
          <ac:cxnSpMkLst>
            <pc:docMk/>
            <pc:sldMk cId="1993581554" sldId="258"/>
            <ac:cxnSpMk id="96" creationId="{18C2F572-9CD6-4E99-B6E4-852533858255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99" creationId="{E67C2967-ECB0-4C04-AFB2-302250EB871B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0" creationId="{F30DD0FC-7D70-429B-A522-803806616E73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1" creationId="{5775EAA9-6D51-4CF8-8280-8E601DF88156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2" creationId="{2A7880AA-9A92-44F5-AAC4-4ADE8B674A35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3" creationId="{29662999-9937-4B1A-AFBC-0B827BC4323B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4" creationId="{9DBC2061-DE1A-4CB7-8822-82391F4A2367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5" creationId="{46C42E7B-A11B-416A-ADC9-57992EFA38D1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6" creationId="{630BF680-CC4F-423C-AD16-EDFDDDC3A084}"/>
          </ac:cxnSpMkLst>
        </pc:cxnChg>
        <pc:cxnChg chg="mod">
          <ac:chgData name="Stacy Irwin" userId="87fae608a5bfbe2c" providerId="LiveId" clId="{9BABEFF5-1EE3-4170-9413-CBB9076269EF}" dt="2021-11-22T00:05:48.756" v="1081"/>
          <ac:cxnSpMkLst>
            <pc:docMk/>
            <pc:sldMk cId="1993581554" sldId="258"/>
            <ac:cxnSpMk id="107" creationId="{EA956197-36EF-476D-88C5-252EBFB2BF21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09" creationId="{ABD154F1-32D2-4B93-8FD8-9F10D876FB12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0" creationId="{182BA13A-4B6F-472A-A924-EB66304DDC37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1" creationId="{26E6032F-82CD-43B6-BD23-D00D4386D067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2" creationId="{C7F1C516-2C92-4456-BB88-0F80744FC512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3" creationId="{B40A837F-E5D1-41AB-BE87-464C905C28BA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4" creationId="{66CB5DE9-FE95-4349-B91E-CBF50B968511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5" creationId="{41C01C66-CAC8-4302-82C1-D818C99ABA58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6" creationId="{5DED93CD-0861-43C5-833F-DD2C9D547623}"/>
          </ac:cxnSpMkLst>
        </pc:cxnChg>
        <pc:cxnChg chg="mod">
          <ac:chgData name="Stacy Irwin" userId="87fae608a5bfbe2c" providerId="LiveId" clId="{9BABEFF5-1EE3-4170-9413-CBB9076269EF}" dt="2021-11-22T00:05:54.892" v="1083"/>
          <ac:cxnSpMkLst>
            <pc:docMk/>
            <pc:sldMk cId="1993581554" sldId="258"/>
            <ac:cxnSpMk id="117" creationId="{C8C89EE9-A673-4403-96B9-4C1EFFDB7CFF}"/>
          </ac:cxnSpMkLst>
        </pc:cxnChg>
      </pc:sldChg>
      <pc:sldChg chg="new del">
        <pc:chgData name="Stacy Irwin" userId="87fae608a5bfbe2c" providerId="LiveId" clId="{9BABEFF5-1EE3-4170-9413-CBB9076269EF}" dt="2021-11-21T23:27:23.359" v="3" actId="47"/>
        <pc:sldMkLst>
          <pc:docMk/>
          <pc:sldMk cId="352297239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825C-5C3F-4910-9828-7F202D9A4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3EE4-65D0-4FF7-A28F-F8E61410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B6F8-D5DF-4F29-9D03-654FD495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B5A4-9902-4AC9-8E65-9CFA036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EF27-B69A-495E-A83A-94474DB1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69B3-F1CE-49EE-93B5-01A5A745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76BB-2A67-47A0-B747-41C04797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8358-FBC9-48B4-B239-98D29158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FDC3-737D-4F68-A7F9-F8B8EC6E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EEA0-B3B0-469A-A6CA-2476AD4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93C8-3CBD-4402-9246-641D09F8E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7C90-342C-4928-AC84-604F3DCC5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90BF-1821-49BF-B1BA-FBBA8FDF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7FD1-AFCF-480A-B879-DD7F1D7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50BE-BD85-4F6F-A7BD-DAF3033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18F-C983-49B0-95AB-9736866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3E3F-B508-4F4B-94C3-82A2ED19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6B94-091C-4BE5-A034-6B4EBECD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A0A6-38A9-4E5B-AA53-FD32F95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CFE5-563E-4A91-AD35-A7700BE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4358-5B2E-4C32-A658-71FC0134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664E-A8DB-4F6D-8980-A3F5E8C5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479B-3F04-4D1B-890D-F561576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B3F7-93E1-4F3D-B0E2-E6259F4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37F2-6120-4576-8617-165033CC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27A-34E7-49DA-8C0D-DEF26833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6085-3DCF-4084-9EE0-981EC00E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B43A-6AB7-43C3-9BFA-5D2F8EA5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D502-7763-4636-9814-A752F69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26D7-588F-4B76-935A-665E8A57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F346-FCC9-4A61-8431-813F3BC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A5D-CB71-4AF7-9444-8D7C70BB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A745-F4DE-4E21-BD88-4F704F44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F917-6B2C-4507-817A-71FFB9E0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C7E7-DA87-4A36-9BC5-BB66AA962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DA77-4581-467A-BF2A-B136F842D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4A1C7-2E4E-4DFD-B578-E591E008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FA06-A41F-4B27-8EED-618D96A3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7D3B4-9195-40EF-B43F-B0AA3BC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CAF-3193-421C-A459-AF0CFA9E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21EFD-3919-49D8-8232-F77EBD2E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8F010-48FB-4C14-ABC1-F28CF000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305B-94EF-4ADF-97B9-E1EA82C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B01E2-AF9B-4F93-83CB-9598BA6D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D571B-0FB8-4349-BC09-0AAE6C4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E6D21-0F47-4376-A93B-0B952D6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84E8-AAB1-44DF-8550-BA806EF0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FA06-1759-40F9-A0BE-57979A87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6DF37-8920-4F37-B0C9-32180C96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320F-BD63-45AA-B9F9-DFFCAB6B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6D62-078A-48CE-90F9-1CF322A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7173-FD2D-4B53-89B0-D0F72F4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5684-07A6-4B47-8F7B-7CD915FB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EC6F7-4AAC-45DB-BC92-3F9CF794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07B6-DB08-453E-AB32-59E1A7C0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6F9A-DFB1-48D4-892E-EFCF341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F02E5-A386-44AC-8066-5A602B35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9B7D-4363-45B1-90FD-8415C01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48E92-CE85-43C6-BE5D-2780F732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551ED-0A52-44C6-8A21-0008D9F5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D55E-601B-4A8C-B03B-06D3504A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3AF6-6DD1-4701-AB3B-4A0E7BF2978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3AC7-A8A5-4080-856A-F38DBD98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64D1-4D57-4B79-9309-D2F3C216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4672-E70B-4930-8003-2002DC22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07AF5E-9779-41D5-A258-CB759F5F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67039"/>
              </p:ext>
            </p:extLst>
          </p:nvPr>
        </p:nvGraphicFramePr>
        <p:xfrm>
          <a:off x="4645968" y="559456"/>
          <a:ext cx="348423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76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Fast as a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Let There be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Hand in my Pocket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Moon Germs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5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My Funny Valentine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4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Drum Boogie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Welcome to Paradise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4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Be Yourself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Dandelion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975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53FE40D-BF32-4EA1-B419-C19D4A15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Launcher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chinook.ipynb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s18_SQL_II.ipynb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2EAEE76-5602-43F9-88D9-658BC8AF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E0BA213-6526-45E6-9F01-1CC8AC3E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21300" y="0"/>
            <a:ext cx="4081463" cy="457200"/>
          </a:xfrm>
          <a:prstGeom prst="rect">
            <a:avLst/>
          </a:prstGeom>
          <a:solidFill>
            <a:srgbClr val="61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schedule.match_desc, schedule.alliance, schedule.team, schedule.station, teams.team_name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 LEFT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JOIN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schedule.team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teams.team_number;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9A918-8D44-4869-8612-87877E582AC9}"/>
              </a:ext>
            </a:extLst>
          </p:cNvPr>
          <p:cNvSpPr txBox="1"/>
          <p:nvPr/>
        </p:nvSpPr>
        <p:spPr>
          <a:xfrm>
            <a:off x="78435" y="936761"/>
            <a:ext cx="408146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-- Aggregate Query</a:t>
            </a:r>
          </a:p>
          <a:p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SELECT </a:t>
            </a:r>
            <a:r>
              <a:rPr lang="en-US" sz="1200" dirty="0">
                <a:latin typeface="Consolas" panose="020B0609020204030204" pitchFamily="49" charset="0"/>
              </a:rPr>
              <a:t>Genre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, Average(</a:t>
            </a:r>
            <a:r>
              <a:rPr lang="en-US" sz="1200" dirty="0">
                <a:latin typeface="Consolas" panose="020B0609020204030204" pitchFamily="49" charset="0"/>
              </a:rPr>
              <a:t>Seconds)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</a:rPr>
              <a:t> Seconds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FROM </a:t>
            </a:r>
            <a:r>
              <a:rPr lang="en-US" sz="1200" dirty="0">
                <a:latin typeface="Consolas" panose="020B0609020204030204" pitchFamily="49" charset="0"/>
              </a:rPr>
              <a:t>Tracks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GROUP BY </a:t>
            </a:r>
            <a:r>
              <a:rPr lang="en-US" sz="1200" dirty="0">
                <a:latin typeface="Consolas" panose="020B0609020204030204" pitchFamily="49" charset="0"/>
              </a:rPr>
              <a:t>Genre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8C0AC-DA56-424C-97ED-219B5C1B6FA7}"/>
              </a:ext>
            </a:extLst>
          </p:cNvPr>
          <p:cNvSpPr txBox="1"/>
          <p:nvPr/>
        </p:nvSpPr>
        <p:spPr>
          <a:xfrm>
            <a:off x="4645968" y="190124"/>
            <a:ext cx="14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Tracks Table</a:t>
            </a:r>
            <a:endParaRPr lang="en-US" dirty="0"/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CE381CA0-9315-4579-A122-202DE8F5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79777"/>
              </p:ext>
            </p:extLst>
          </p:nvPr>
        </p:nvGraphicFramePr>
        <p:xfrm>
          <a:off x="9511886" y="1357206"/>
          <a:ext cx="2382701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749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376952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Average Seconds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154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69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1E99F60-F44C-4C77-90BA-3B61F16B8E03}"/>
              </a:ext>
            </a:extLst>
          </p:cNvPr>
          <p:cNvSpPr txBox="1"/>
          <p:nvPr/>
        </p:nvSpPr>
        <p:spPr>
          <a:xfrm>
            <a:off x="1108091" y="510523"/>
            <a:ext cx="20221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Aggregate Query</a:t>
            </a:r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E994D7-935C-4D5A-ACE1-7088F9D9C3CD}"/>
              </a:ext>
            </a:extLst>
          </p:cNvPr>
          <p:cNvCxnSpPr>
            <a:cxnSpLocks/>
          </p:cNvCxnSpPr>
          <p:nvPr/>
        </p:nvCxnSpPr>
        <p:spPr>
          <a:xfrm>
            <a:off x="8203952" y="951094"/>
            <a:ext cx="1259940" cy="6095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B0C5E4-B31D-4E9B-8F6A-AB439934EAD2}"/>
              </a:ext>
            </a:extLst>
          </p:cNvPr>
          <p:cNvCxnSpPr>
            <a:cxnSpLocks/>
          </p:cNvCxnSpPr>
          <p:nvPr/>
        </p:nvCxnSpPr>
        <p:spPr>
          <a:xfrm>
            <a:off x="8187370" y="1242584"/>
            <a:ext cx="1276522" cy="3633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7D97AD-87DD-42AF-B31B-E2E5D320A36C}"/>
              </a:ext>
            </a:extLst>
          </p:cNvPr>
          <p:cNvCxnSpPr>
            <a:cxnSpLocks/>
          </p:cNvCxnSpPr>
          <p:nvPr/>
        </p:nvCxnSpPr>
        <p:spPr>
          <a:xfrm>
            <a:off x="8191076" y="1560601"/>
            <a:ext cx="1272816" cy="919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1D49D3-2B31-407E-A8CF-1DDE98B966D5}"/>
              </a:ext>
            </a:extLst>
          </p:cNvPr>
          <p:cNvCxnSpPr>
            <a:cxnSpLocks/>
          </p:cNvCxnSpPr>
          <p:nvPr/>
        </p:nvCxnSpPr>
        <p:spPr>
          <a:xfrm>
            <a:off x="8207885" y="1789201"/>
            <a:ext cx="1256007" cy="1159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994D22-C839-468C-B2D4-A952B907D210}"/>
              </a:ext>
            </a:extLst>
          </p:cNvPr>
          <p:cNvCxnSpPr>
            <a:cxnSpLocks/>
          </p:cNvCxnSpPr>
          <p:nvPr/>
        </p:nvCxnSpPr>
        <p:spPr>
          <a:xfrm flipV="1">
            <a:off x="8184638" y="1952424"/>
            <a:ext cx="1279254" cy="919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BE38-AD6B-4684-A386-C86F960B438C}"/>
              </a:ext>
            </a:extLst>
          </p:cNvPr>
          <p:cNvCxnSpPr>
            <a:cxnSpLocks/>
          </p:cNvCxnSpPr>
          <p:nvPr/>
        </p:nvCxnSpPr>
        <p:spPr>
          <a:xfrm flipV="1">
            <a:off x="8184638" y="2012263"/>
            <a:ext cx="1279254" cy="272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0D3817-6C6B-4992-9930-90E9BFC0E21C}"/>
              </a:ext>
            </a:extLst>
          </p:cNvPr>
          <p:cNvCxnSpPr>
            <a:cxnSpLocks/>
          </p:cNvCxnSpPr>
          <p:nvPr/>
        </p:nvCxnSpPr>
        <p:spPr>
          <a:xfrm flipV="1">
            <a:off x="8166147" y="2177880"/>
            <a:ext cx="1297745" cy="4044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A362D9-3EEB-4474-85F3-4074A6788E07}"/>
              </a:ext>
            </a:extLst>
          </p:cNvPr>
          <p:cNvCxnSpPr>
            <a:cxnSpLocks/>
          </p:cNvCxnSpPr>
          <p:nvPr/>
        </p:nvCxnSpPr>
        <p:spPr>
          <a:xfrm flipV="1">
            <a:off x="8157422" y="2224487"/>
            <a:ext cx="1306470" cy="6494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18E29A-4C66-4CF9-A8F3-9128B136D72B}"/>
              </a:ext>
            </a:extLst>
          </p:cNvPr>
          <p:cNvCxnSpPr>
            <a:cxnSpLocks/>
          </p:cNvCxnSpPr>
          <p:nvPr/>
        </p:nvCxnSpPr>
        <p:spPr>
          <a:xfrm flipV="1">
            <a:off x="8190209" y="2293798"/>
            <a:ext cx="1273683" cy="8235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4E7AA7-2095-46CF-97CE-93F97326ECDA}"/>
              </a:ext>
            </a:extLst>
          </p:cNvPr>
          <p:cNvSpPr txBox="1"/>
          <p:nvPr/>
        </p:nvSpPr>
        <p:spPr>
          <a:xfrm>
            <a:off x="9453875" y="990323"/>
            <a:ext cx="2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Aggregate Query Results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9C939F-6E59-4A13-9AC6-D695DCD28B13}"/>
              </a:ext>
            </a:extLst>
          </p:cNvPr>
          <p:cNvSpPr txBox="1"/>
          <p:nvPr/>
        </p:nvSpPr>
        <p:spPr>
          <a:xfrm>
            <a:off x="78435" y="3429000"/>
            <a:ext cx="34001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-- Window Query</a:t>
            </a:r>
          </a:p>
          <a:p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SELECT </a:t>
            </a:r>
            <a:r>
              <a:rPr lang="en-US" sz="1200" dirty="0">
                <a:latin typeface="Consolas" panose="020B0609020204030204" pitchFamily="49" charset="0"/>
              </a:rPr>
              <a:t>Genre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</a:rPr>
              <a:t>Track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, Seconds,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RANK()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OVER(PARTITION BY </a:t>
            </a:r>
            <a:r>
              <a:rPr lang="en-US" sz="1200" dirty="0">
                <a:latin typeface="Consolas" panose="020B0609020204030204" pitchFamily="49" charset="0"/>
              </a:rPr>
              <a:t>Genre</a:t>
            </a: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ORDER BY </a:t>
            </a:r>
            <a:r>
              <a:rPr lang="en-US" sz="1200" dirty="0">
                <a:latin typeface="Consolas" panose="020B0609020204030204" pitchFamily="49" charset="0"/>
              </a:rPr>
              <a:t>Seconds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DESC)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AS </a:t>
            </a:r>
            <a:r>
              <a:rPr lang="en-US" sz="1200" dirty="0" err="1">
                <a:latin typeface="Consolas" panose="020B0609020204030204" pitchFamily="49" charset="0"/>
              </a:rPr>
              <a:t>GenreRank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FROM </a:t>
            </a:r>
            <a:r>
              <a:rPr lang="en-US" sz="1200" dirty="0">
                <a:latin typeface="Consolas" panose="020B0609020204030204" pitchFamily="49" charset="0"/>
              </a:rPr>
              <a:t>Tracks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GROUP BY </a:t>
            </a:r>
            <a:r>
              <a:rPr lang="en-US" sz="1200" dirty="0">
                <a:latin typeface="Consolas" panose="020B0609020204030204" pitchFamily="49" charset="0"/>
              </a:rPr>
              <a:t>Genre, </a:t>
            </a:r>
            <a:r>
              <a:rPr lang="en-US" sz="1200" dirty="0" err="1">
                <a:latin typeface="Consolas" panose="020B0609020204030204" pitchFamily="49" charset="0"/>
              </a:rPr>
              <a:t>GenreRank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1DF6F5A5-EE07-448C-AE76-B95C154E0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27956"/>
              </p:ext>
            </p:extLst>
          </p:nvPr>
        </p:nvGraphicFramePr>
        <p:xfrm>
          <a:off x="3601289" y="3487802"/>
          <a:ext cx="308231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82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508289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Fast as a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Let There be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Hand in my Pocket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Moon Germs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5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My Funny Valentine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4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Drum Boogie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Welcome to Paradise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4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Be Yourself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Dandelion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89755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6FA09146-8B9A-4407-80B6-5F4756142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04951"/>
              </p:ext>
            </p:extLst>
          </p:nvPr>
        </p:nvGraphicFramePr>
        <p:xfrm>
          <a:off x="7991471" y="3518239"/>
          <a:ext cx="3903116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832">
                  <a:extLst>
                    <a:ext uri="{9D8B030D-6E8A-4147-A177-3AD203B41FA5}">
                      <a16:colId xmlns:a16="http://schemas.microsoft.com/office/drawing/2014/main" val="2604527003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491961514"/>
                    </a:ext>
                  </a:extLst>
                </a:gridCol>
                <a:gridCol w="744717">
                  <a:extLst>
                    <a:ext uri="{9D8B030D-6E8A-4147-A177-3AD203B41FA5}">
                      <a16:colId xmlns:a16="http://schemas.microsoft.com/office/drawing/2014/main" val="1775818681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584255365"/>
                    </a:ext>
                  </a:extLst>
                </a:gridCol>
              </a:tblGrid>
              <a:tr h="159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GenreRank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3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Let There be Rock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Fast as a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1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Hand in my Pocket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Jazz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My Funny Valentine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Jazz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Moon Germs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5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Jazz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Drum Boogie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4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Alternative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Be Yourself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Alternative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Dandelion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4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Alternative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Welcome to Paradise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803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D16692FC-7417-47D4-85B6-62923F4A3E3C}"/>
              </a:ext>
            </a:extLst>
          </p:cNvPr>
          <p:cNvGrpSpPr/>
          <p:nvPr/>
        </p:nvGrpSpPr>
        <p:grpSpPr>
          <a:xfrm>
            <a:off x="6764336" y="3834300"/>
            <a:ext cx="1163606" cy="621001"/>
            <a:chOff x="6764336" y="3834300"/>
            <a:chExt cx="1163606" cy="6210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CC7CDC-7186-446F-822C-F344C3872B81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5491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E4C3D87-A6E1-4988-AB67-94AC2880D4AD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68498"/>
              <a:ext cx="1102737" cy="2750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46FFA4C-4D7A-4ABF-86AE-24864C5D7B21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3069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75B892-CAD6-48DF-BEB7-47069ECE1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352" y="3898631"/>
              <a:ext cx="1102737" cy="1886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2073FFA-1F7D-4F17-8AC0-CF940C09FAE2}"/>
                </a:ext>
              </a:extLst>
            </p:cNvPr>
            <p:cNvCxnSpPr>
              <a:cxnSpLocks/>
            </p:cNvCxnSpPr>
            <p:nvPr/>
          </p:nvCxnSpPr>
          <p:spPr>
            <a:xfrm>
              <a:off x="6764336" y="4108876"/>
              <a:ext cx="1144753" cy="8524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24C5ABD-13A3-4546-BEAB-F9D8E2831987}"/>
                </a:ext>
              </a:extLst>
            </p:cNvPr>
            <p:cNvCxnSpPr>
              <a:cxnSpLocks/>
            </p:cNvCxnSpPr>
            <p:nvPr/>
          </p:nvCxnSpPr>
          <p:spPr>
            <a:xfrm>
              <a:off x="6786169" y="4121516"/>
              <a:ext cx="1122920" cy="31249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8955DEE-1071-4321-A833-AF550C34C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3940405"/>
              <a:ext cx="1141773" cy="44304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1177838-DCAE-4D02-B8A7-84329E914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4218973"/>
              <a:ext cx="1122920" cy="1644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5BCFD6-30D4-4CD1-A233-42EA4CE86287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4383453"/>
              <a:ext cx="1102737" cy="7184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EA5696-1EB6-4A77-AA07-C5C40E42F1B4}"/>
              </a:ext>
            </a:extLst>
          </p:cNvPr>
          <p:cNvGrpSpPr/>
          <p:nvPr/>
        </p:nvGrpSpPr>
        <p:grpSpPr>
          <a:xfrm>
            <a:off x="6745483" y="4623206"/>
            <a:ext cx="1163606" cy="621001"/>
            <a:chOff x="6764336" y="3834300"/>
            <a:chExt cx="1163606" cy="621001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67C2967-ECB0-4C04-AFB2-302250EB87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5491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0DD0FC-7D70-429B-A522-803806616E73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68498"/>
              <a:ext cx="1102737" cy="2750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775EAA9-6D51-4CF8-8280-8E601DF88156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3069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7880AA-9A92-44F5-AAC4-4ADE8B67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352" y="3898631"/>
              <a:ext cx="1102737" cy="1886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9662999-9937-4B1A-AFBC-0B827BC4323B}"/>
                </a:ext>
              </a:extLst>
            </p:cNvPr>
            <p:cNvCxnSpPr>
              <a:cxnSpLocks/>
            </p:cNvCxnSpPr>
            <p:nvPr/>
          </p:nvCxnSpPr>
          <p:spPr>
            <a:xfrm>
              <a:off x="6764336" y="4108876"/>
              <a:ext cx="1144753" cy="8524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DBC2061-DE1A-4CB7-8822-82391F4A2367}"/>
                </a:ext>
              </a:extLst>
            </p:cNvPr>
            <p:cNvCxnSpPr>
              <a:cxnSpLocks/>
            </p:cNvCxnSpPr>
            <p:nvPr/>
          </p:nvCxnSpPr>
          <p:spPr>
            <a:xfrm>
              <a:off x="6786169" y="4121516"/>
              <a:ext cx="1122920" cy="31249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6C42E7B-A11B-416A-ADC9-57992EFA3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3940405"/>
              <a:ext cx="1141773" cy="44304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30BF680-CC4F-423C-AD16-EDFDDDC3A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4218973"/>
              <a:ext cx="1122920" cy="1644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A956197-36EF-476D-88C5-252EBFB2BF21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4383453"/>
              <a:ext cx="1102737" cy="7184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324E4E-699E-43D6-95C9-838B8A62DF6B}"/>
              </a:ext>
            </a:extLst>
          </p:cNvPr>
          <p:cNvGrpSpPr/>
          <p:nvPr/>
        </p:nvGrpSpPr>
        <p:grpSpPr>
          <a:xfrm>
            <a:off x="6726630" y="5412112"/>
            <a:ext cx="1163606" cy="621001"/>
            <a:chOff x="6764336" y="3834300"/>
            <a:chExt cx="1163606" cy="621001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BD154F1-32D2-4B93-8FD8-9F10D876FB12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5491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82BA13A-4B6F-472A-A924-EB66304DDC37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68498"/>
              <a:ext cx="1102737" cy="2750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6E6032F-82CD-43B6-BD23-D00D4386D067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3834300"/>
              <a:ext cx="1102737" cy="3069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7F1C516-2C92-4456-BB88-0F80744FC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352" y="3898631"/>
              <a:ext cx="1102737" cy="1886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0A837F-E5D1-41AB-BE87-464C905C28BA}"/>
                </a:ext>
              </a:extLst>
            </p:cNvPr>
            <p:cNvCxnSpPr>
              <a:cxnSpLocks/>
            </p:cNvCxnSpPr>
            <p:nvPr/>
          </p:nvCxnSpPr>
          <p:spPr>
            <a:xfrm>
              <a:off x="6764336" y="4108876"/>
              <a:ext cx="1144753" cy="8524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CB5DE9-FE95-4349-B91E-CBF50B968511}"/>
                </a:ext>
              </a:extLst>
            </p:cNvPr>
            <p:cNvCxnSpPr>
              <a:cxnSpLocks/>
            </p:cNvCxnSpPr>
            <p:nvPr/>
          </p:nvCxnSpPr>
          <p:spPr>
            <a:xfrm>
              <a:off x="6786169" y="4121516"/>
              <a:ext cx="1122920" cy="31249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1C01C66-CAC8-4302-82C1-D818C99AB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3940405"/>
              <a:ext cx="1141773" cy="44304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DED93CD-0861-43C5-833F-DD2C9D547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169" y="4218973"/>
              <a:ext cx="1122920" cy="1644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8C89EE9-A673-4403-96B9-4C1EFFDB7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06352" y="4383453"/>
              <a:ext cx="1102737" cy="7184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C0167FC-4AD1-4189-B7A8-7392BAACA3D8}"/>
              </a:ext>
            </a:extLst>
          </p:cNvPr>
          <p:cNvSpPr txBox="1"/>
          <p:nvPr/>
        </p:nvSpPr>
        <p:spPr>
          <a:xfrm>
            <a:off x="767413" y="2980979"/>
            <a:ext cx="20221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Window Query</a:t>
            </a:r>
            <a:endParaRPr 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54B7D0D-875C-42B9-ABE8-5D4C2090F94A}"/>
              </a:ext>
            </a:extLst>
          </p:cNvPr>
          <p:cNvSpPr txBox="1"/>
          <p:nvPr/>
        </p:nvSpPr>
        <p:spPr>
          <a:xfrm>
            <a:off x="3574073" y="3134363"/>
            <a:ext cx="14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Tracks Table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C92DB4-2799-4EAF-808E-40B061EA9532}"/>
              </a:ext>
            </a:extLst>
          </p:cNvPr>
          <p:cNvSpPr txBox="1"/>
          <p:nvPr/>
        </p:nvSpPr>
        <p:spPr>
          <a:xfrm>
            <a:off x="7952740" y="3122946"/>
            <a:ext cx="2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Window Query Results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C06C05-AA7E-4BFC-B0AE-D7B397DD7361}"/>
              </a:ext>
            </a:extLst>
          </p:cNvPr>
          <p:cNvSpPr txBox="1"/>
          <p:nvPr/>
        </p:nvSpPr>
        <p:spPr>
          <a:xfrm>
            <a:off x="4318647" y="6134177"/>
            <a:ext cx="5691213" cy="64633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 function requires data from multiple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reduction in number of rows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0A6C17-6B93-4FA5-B1AB-AA19A9487B08}"/>
              </a:ext>
            </a:extLst>
          </p:cNvPr>
          <p:cNvSpPr txBox="1"/>
          <p:nvPr/>
        </p:nvSpPr>
        <p:spPr>
          <a:xfrm>
            <a:off x="8372562" y="34802"/>
            <a:ext cx="374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Aggregate vs. Window Queries</a:t>
            </a:r>
          </a:p>
        </p:txBody>
      </p:sp>
    </p:spTree>
    <p:extLst>
      <p:ext uri="{BB962C8B-B14F-4D97-AF65-F5344CB8AC3E}">
        <p14:creationId xmlns:p14="http://schemas.microsoft.com/office/powerpoint/2010/main" val="19935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298</Words>
  <Application>Microsoft Office PowerPoint</Application>
  <PresentationFormat>Widescreen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Consolas</vt:lpstr>
      <vt:lpstr>var(--jp-code-font-family)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Irwin</dc:creator>
  <cp:lastModifiedBy>Stacy Irwin</cp:lastModifiedBy>
  <cp:revision>3</cp:revision>
  <dcterms:created xsi:type="dcterms:W3CDTF">2021-11-01T14:57:23Z</dcterms:created>
  <dcterms:modified xsi:type="dcterms:W3CDTF">2021-11-22T02:15:19Z</dcterms:modified>
</cp:coreProperties>
</file>