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4699-C456-4F9E-B9F6-E71E641B2754}" v="17" dt="2021-11-06T13:45:35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 autoAdjust="0"/>
  </p:normalViewPr>
  <p:slideViewPr>
    <p:cSldViewPr snapToGrid="0">
      <p:cViewPr varScale="1">
        <p:scale>
          <a:sx n="100" d="100"/>
          <a:sy n="100" d="100"/>
        </p:scale>
        <p:origin x="72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 Irwin" userId="87fae608a5bfbe2c" providerId="LiveId" clId="{85B24699-C456-4F9E-B9F6-E71E641B2754}"/>
    <pc:docChg chg="undo custSel addSld modSld">
      <pc:chgData name="Stacy Irwin" userId="87fae608a5bfbe2c" providerId="LiveId" clId="{85B24699-C456-4F9E-B9F6-E71E641B2754}" dt="2021-11-06T14:08:30.669" v="587" actId="1076"/>
      <pc:docMkLst>
        <pc:docMk/>
      </pc:docMkLst>
      <pc:sldChg chg="addSp delSp modSp mod">
        <pc:chgData name="Stacy Irwin" userId="87fae608a5bfbe2c" providerId="LiveId" clId="{85B24699-C456-4F9E-B9F6-E71E641B2754}" dt="2021-11-02T15:02:45.834" v="140" actId="33524"/>
        <pc:sldMkLst>
          <pc:docMk/>
          <pc:sldMk cId="3874797360" sldId="256"/>
        </pc:sldMkLst>
        <pc:spChg chg="mod">
          <ac:chgData name="Stacy Irwin" userId="87fae608a5bfbe2c" providerId="LiveId" clId="{85B24699-C456-4F9E-B9F6-E71E641B2754}" dt="2021-11-01T15:51:17.332" v="95" actId="20577"/>
          <ac:spMkLst>
            <pc:docMk/>
            <pc:sldMk cId="3874797360" sldId="256"/>
            <ac:spMk id="12" creationId="{8589A918-8D44-4869-8612-87877E582AC9}"/>
          </ac:spMkLst>
        </pc:spChg>
        <pc:spChg chg="mod">
          <ac:chgData name="Stacy Irwin" userId="87fae608a5bfbe2c" providerId="LiveId" clId="{85B24699-C456-4F9E-B9F6-E71E641B2754}" dt="2021-11-01T15:50:27.362" v="74" actId="1076"/>
          <ac:spMkLst>
            <pc:docMk/>
            <pc:sldMk cId="3874797360" sldId="256"/>
            <ac:spMk id="18" creationId="{CDDDC429-B876-443E-8FA7-F3C22B3B8EB6}"/>
          </ac:spMkLst>
        </pc:spChg>
        <pc:spChg chg="mod">
          <ac:chgData name="Stacy Irwin" userId="87fae608a5bfbe2c" providerId="LiveId" clId="{85B24699-C456-4F9E-B9F6-E71E641B2754}" dt="2021-11-01T15:50:09.342" v="73" actId="1076"/>
          <ac:spMkLst>
            <pc:docMk/>
            <pc:sldMk cId="3874797360" sldId="256"/>
            <ac:spMk id="43" creationId="{8CFF32C6-2720-45AA-8F4D-10F630A2D88F}"/>
          </ac:spMkLst>
        </pc:spChg>
        <pc:spChg chg="mod">
          <ac:chgData name="Stacy Irwin" userId="87fae608a5bfbe2c" providerId="LiveId" clId="{85B24699-C456-4F9E-B9F6-E71E641B2754}" dt="2021-11-02T15:02:45.834" v="140" actId="33524"/>
          <ac:spMkLst>
            <pc:docMk/>
            <pc:sldMk cId="3874797360" sldId="256"/>
            <ac:spMk id="44" creationId="{100A4714-EA8E-4671-9717-12088F13D592}"/>
          </ac:spMkLst>
        </pc:spChg>
        <pc:spChg chg="mod">
          <ac:chgData name="Stacy Irwin" userId="87fae608a5bfbe2c" providerId="LiveId" clId="{85B24699-C456-4F9E-B9F6-E71E641B2754}" dt="2021-11-01T15:49:07.936" v="62" actId="1076"/>
          <ac:spMkLst>
            <pc:docMk/>
            <pc:sldMk cId="3874797360" sldId="256"/>
            <ac:spMk id="45" creationId="{B61ACB7D-E35D-4C37-84B7-8835D6259C24}"/>
          </ac:spMkLst>
        </pc:spChg>
        <pc:spChg chg="add mod">
          <ac:chgData name="Stacy Irwin" userId="87fae608a5bfbe2c" providerId="LiveId" clId="{85B24699-C456-4F9E-B9F6-E71E641B2754}" dt="2021-11-01T15:48:57.099" v="61" actId="1076"/>
          <ac:spMkLst>
            <pc:docMk/>
            <pc:sldMk cId="3874797360" sldId="256"/>
            <ac:spMk id="46" creationId="{D9B1FFEE-4357-4F06-9606-521966B4BAE1}"/>
          </ac:spMkLst>
        </pc:spChg>
        <pc:graphicFrameChg chg="mod">
          <ac:chgData name="Stacy Irwin" userId="87fae608a5bfbe2c" providerId="LiveId" clId="{85B24699-C456-4F9E-B9F6-E71E641B2754}" dt="2021-11-01T15:49:19.627" v="63" actId="554"/>
          <ac:graphicFrameMkLst>
            <pc:docMk/>
            <pc:sldMk cId="3874797360" sldId="256"/>
            <ac:graphicFrameMk id="36" creationId="{CE381CA0-9315-4579-A122-202DE8F55EDD}"/>
          </ac:graphicFrameMkLst>
        </pc:graphicFrameChg>
        <pc:graphicFrameChg chg="mod">
          <ac:chgData name="Stacy Irwin" userId="87fae608a5bfbe2c" providerId="LiveId" clId="{85B24699-C456-4F9E-B9F6-E71E641B2754}" dt="2021-11-01T15:49:19.627" v="63" actId="554"/>
          <ac:graphicFrameMkLst>
            <pc:docMk/>
            <pc:sldMk cId="3874797360" sldId="256"/>
            <ac:graphicFrameMk id="37" creationId="{79E8FD3D-DACF-4E20-BBF0-8796D55342A3}"/>
          </ac:graphicFrameMkLst>
        </pc:graphicFrameChg>
        <pc:cxnChg chg="add del mod">
          <ac:chgData name="Stacy Irwin" userId="87fae608a5bfbe2c" providerId="LiveId" clId="{85B24699-C456-4F9E-B9F6-E71E641B2754}" dt="2021-11-01T15:50:02.780" v="72" actId="478"/>
          <ac:cxnSpMkLst>
            <pc:docMk/>
            <pc:sldMk cId="3874797360" sldId="256"/>
            <ac:cxnSpMk id="48" creationId="{D2DA66A6-2939-4EBB-A559-41ADFEC3FECB}"/>
          </ac:cxnSpMkLst>
        </pc:cxnChg>
        <pc:cxnChg chg="add del mod">
          <ac:chgData name="Stacy Irwin" userId="87fae608a5bfbe2c" providerId="LiveId" clId="{85B24699-C456-4F9E-B9F6-E71E641B2754}" dt="2021-11-01T15:50:01.901" v="71" actId="478"/>
          <ac:cxnSpMkLst>
            <pc:docMk/>
            <pc:sldMk cId="3874797360" sldId="256"/>
            <ac:cxnSpMk id="49" creationId="{47412998-D2E2-47FE-B74B-E72EFAFBAB4F}"/>
          </ac:cxnSpMkLst>
        </pc:cxnChg>
      </pc:sldChg>
      <pc:sldChg chg="addSp delSp modSp add mod">
        <pc:chgData name="Stacy Irwin" userId="87fae608a5bfbe2c" providerId="LiveId" clId="{85B24699-C456-4F9E-B9F6-E71E641B2754}" dt="2021-11-06T14:08:30.669" v="587" actId="1076"/>
        <pc:sldMkLst>
          <pc:docMk/>
          <pc:sldMk cId="3102791859" sldId="257"/>
        </pc:sldMkLst>
        <pc:spChg chg="mod">
          <ac:chgData name="Stacy Irwin" userId="87fae608a5bfbe2c" providerId="LiveId" clId="{85B24699-C456-4F9E-B9F6-E71E641B2754}" dt="2021-11-06T13:30:31.699" v="174" actId="20577"/>
          <ac:spMkLst>
            <pc:docMk/>
            <pc:sldMk cId="3102791859" sldId="257"/>
            <ac:spMk id="12" creationId="{8589A918-8D44-4869-8612-87877E582AC9}"/>
          </ac:spMkLst>
        </pc:spChg>
        <pc:spChg chg="mod">
          <ac:chgData name="Stacy Irwin" userId="87fae608a5bfbe2c" providerId="LiveId" clId="{85B24699-C456-4F9E-B9F6-E71E641B2754}" dt="2021-11-06T13:34:54.479" v="206" actId="1076"/>
          <ac:spMkLst>
            <pc:docMk/>
            <pc:sldMk cId="3102791859" sldId="257"/>
            <ac:spMk id="13" creationId="{C61EE930-3920-44EC-BD2D-3404AB6AC26F}"/>
          </ac:spMkLst>
        </pc:spChg>
        <pc:spChg chg="mod">
          <ac:chgData name="Stacy Irwin" userId="87fae608a5bfbe2c" providerId="LiveId" clId="{85B24699-C456-4F9E-B9F6-E71E641B2754}" dt="2021-11-06T13:35:00.292" v="207" actId="1076"/>
          <ac:spMkLst>
            <pc:docMk/>
            <pc:sldMk cId="3102791859" sldId="257"/>
            <ac:spMk id="14" creationId="{22C8C0AC-DA56-424C-97ED-219B5C1B6FA7}"/>
          </ac:spMkLst>
        </pc:spChg>
        <pc:spChg chg="del">
          <ac:chgData name="Stacy Irwin" userId="87fae608a5bfbe2c" providerId="LiveId" clId="{85B24699-C456-4F9E-B9F6-E71E641B2754}" dt="2021-11-06T13:29:38.569" v="161" actId="478"/>
          <ac:spMkLst>
            <pc:docMk/>
            <pc:sldMk cId="3102791859" sldId="257"/>
            <ac:spMk id="18" creationId="{CDDDC429-B876-443E-8FA7-F3C22B3B8EB6}"/>
          </ac:spMkLst>
        </pc:spChg>
        <pc:spChg chg="add mod">
          <ac:chgData name="Stacy Irwin" userId="87fae608a5bfbe2c" providerId="LiveId" clId="{85B24699-C456-4F9E-B9F6-E71E641B2754}" dt="2021-11-06T13:36:56.402" v="250" actId="404"/>
          <ac:spMkLst>
            <pc:docMk/>
            <pc:sldMk cId="3102791859" sldId="257"/>
            <ac:spMk id="25" creationId="{71E99F60-F44C-4C77-90BA-3B61F16B8E03}"/>
          </ac:spMkLst>
        </pc:spChg>
        <pc:spChg chg="del mod">
          <ac:chgData name="Stacy Irwin" userId="87fae608a5bfbe2c" providerId="LiveId" clId="{85B24699-C456-4F9E-B9F6-E71E641B2754}" dt="2021-11-06T13:29:51.019" v="171" actId="478"/>
          <ac:spMkLst>
            <pc:docMk/>
            <pc:sldMk cId="3102791859" sldId="257"/>
            <ac:spMk id="29" creationId="{866F1E89-E503-4F09-BD96-3B79B929F7B3}"/>
          </ac:spMkLst>
        </pc:spChg>
        <pc:spChg chg="del">
          <ac:chgData name="Stacy Irwin" userId="87fae608a5bfbe2c" providerId="LiveId" clId="{85B24699-C456-4F9E-B9F6-E71E641B2754}" dt="2021-11-06T13:29:45.991" v="168" actId="478"/>
          <ac:spMkLst>
            <pc:docMk/>
            <pc:sldMk cId="3102791859" sldId="257"/>
            <ac:spMk id="33" creationId="{93F5BF88-66C7-4D51-BA99-DEB8E099E9EA}"/>
          </ac:spMkLst>
        </pc:spChg>
        <pc:spChg chg="add mod">
          <ac:chgData name="Stacy Irwin" userId="87fae608a5bfbe2c" providerId="LiveId" clId="{85B24699-C456-4F9E-B9F6-E71E641B2754}" dt="2021-11-06T13:47:01.661" v="549" actId="20577"/>
          <ac:spMkLst>
            <pc:docMk/>
            <pc:sldMk cId="3102791859" sldId="257"/>
            <ac:spMk id="38" creationId="{5E6E7FE0-1C4E-44BC-BE81-34E6103FDA4A}"/>
          </ac:spMkLst>
        </pc:spChg>
        <pc:spChg chg="del">
          <ac:chgData name="Stacy Irwin" userId="87fae608a5bfbe2c" providerId="LiveId" clId="{85B24699-C456-4F9E-B9F6-E71E641B2754}" dt="2021-11-06T13:29:48.719" v="169" actId="478"/>
          <ac:spMkLst>
            <pc:docMk/>
            <pc:sldMk cId="3102791859" sldId="257"/>
            <ac:spMk id="43" creationId="{8CFF32C6-2720-45AA-8F4D-10F630A2D88F}"/>
          </ac:spMkLst>
        </pc:spChg>
        <pc:spChg chg="del">
          <ac:chgData name="Stacy Irwin" userId="87fae608a5bfbe2c" providerId="LiveId" clId="{85B24699-C456-4F9E-B9F6-E71E641B2754}" dt="2021-11-06T13:30:47.336" v="176" actId="478"/>
          <ac:spMkLst>
            <pc:docMk/>
            <pc:sldMk cId="3102791859" sldId="257"/>
            <ac:spMk id="44" creationId="{100A4714-EA8E-4671-9717-12088F13D592}"/>
          </ac:spMkLst>
        </pc:spChg>
        <pc:spChg chg="mod">
          <ac:chgData name="Stacy Irwin" userId="87fae608a5bfbe2c" providerId="LiveId" clId="{85B24699-C456-4F9E-B9F6-E71E641B2754}" dt="2021-11-06T13:38:44.476" v="420" actId="1076"/>
          <ac:spMkLst>
            <pc:docMk/>
            <pc:sldMk cId="3102791859" sldId="257"/>
            <ac:spMk id="45" creationId="{B61ACB7D-E35D-4C37-84B7-8835D6259C24}"/>
          </ac:spMkLst>
        </pc:spChg>
        <pc:spChg chg="mod">
          <ac:chgData name="Stacy Irwin" userId="87fae608a5bfbe2c" providerId="LiveId" clId="{85B24699-C456-4F9E-B9F6-E71E641B2754}" dt="2021-11-06T14:08:30.669" v="587" actId="1076"/>
          <ac:spMkLst>
            <pc:docMk/>
            <pc:sldMk cId="3102791859" sldId="257"/>
            <ac:spMk id="46" creationId="{D9B1FFEE-4357-4F06-9606-521966B4BAE1}"/>
          </ac:spMkLst>
        </pc:spChg>
        <pc:graphicFrameChg chg="mod modGraphic">
          <ac:chgData name="Stacy Irwin" userId="87fae608a5bfbe2c" providerId="LiveId" clId="{85B24699-C456-4F9E-B9F6-E71E641B2754}" dt="2021-11-06T13:34:54.479" v="206" actId="1076"/>
          <ac:graphicFrameMkLst>
            <pc:docMk/>
            <pc:sldMk cId="3102791859" sldId="257"/>
            <ac:graphicFrameMk id="4" creationId="{6107AF5E-9779-41D5-A258-CB759F5F0D22}"/>
          </ac:graphicFrameMkLst>
        </pc:graphicFrameChg>
        <pc:graphicFrameChg chg="mod modGraphic">
          <ac:chgData name="Stacy Irwin" userId="87fae608a5bfbe2c" providerId="LiveId" clId="{85B24699-C456-4F9E-B9F6-E71E641B2754}" dt="2021-11-06T13:39:27.318" v="426" actId="12788"/>
          <ac:graphicFrameMkLst>
            <pc:docMk/>
            <pc:sldMk cId="3102791859" sldId="257"/>
            <ac:graphicFrameMk id="5" creationId="{9FF3D88C-1801-435E-BE38-28A9352511D3}"/>
          </ac:graphicFrameMkLst>
        </pc:graphicFrameChg>
        <pc:graphicFrameChg chg="mod modGraphic">
          <ac:chgData name="Stacy Irwin" userId="87fae608a5bfbe2c" providerId="LiveId" clId="{85B24699-C456-4F9E-B9F6-E71E641B2754}" dt="2021-11-06T13:37:15.051" v="253" actId="1076"/>
          <ac:graphicFrameMkLst>
            <pc:docMk/>
            <pc:sldMk cId="3102791859" sldId="257"/>
            <ac:graphicFrameMk id="36" creationId="{CE381CA0-9315-4579-A122-202DE8F55EDD}"/>
          </ac:graphicFrameMkLst>
        </pc:graphicFrameChg>
        <pc:graphicFrameChg chg="del">
          <ac:chgData name="Stacy Irwin" userId="87fae608a5bfbe2c" providerId="LiveId" clId="{85B24699-C456-4F9E-B9F6-E71E641B2754}" dt="2021-11-06T13:33:11.200" v="199" actId="478"/>
          <ac:graphicFrameMkLst>
            <pc:docMk/>
            <pc:sldMk cId="3102791859" sldId="257"/>
            <ac:graphicFrameMk id="37" creationId="{79E8FD3D-DACF-4E20-BBF0-8796D55342A3}"/>
          </ac:graphicFrameMkLst>
        </pc:graphicFrameChg>
        <pc:cxnChg chg="del">
          <ac:chgData name="Stacy Irwin" userId="87fae608a5bfbe2c" providerId="LiveId" clId="{85B24699-C456-4F9E-B9F6-E71E641B2754}" dt="2021-11-06T13:29:40.540" v="162" actId="478"/>
          <ac:cxnSpMkLst>
            <pc:docMk/>
            <pc:sldMk cId="3102791859" sldId="257"/>
            <ac:cxnSpMk id="16" creationId="{30C574E4-22CD-43C3-BE92-41E4C0F4F1FF}"/>
          </ac:cxnSpMkLst>
        </pc:cxnChg>
        <pc:cxnChg chg="del">
          <ac:chgData name="Stacy Irwin" userId="87fae608a5bfbe2c" providerId="LiveId" clId="{85B24699-C456-4F9E-B9F6-E71E641B2754}" dt="2021-11-06T13:29:41.074" v="163" actId="478"/>
          <ac:cxnSpMkLst>
            <pc:docMk/>
            <pc:sldMk cId="3102791859" sldId="257"/>
            <ac:cxnSpMk id="21" creationId="{3763AB4A-D363-4A78-9E2F-F4A620444517}"/>
          </ac:cxnSpMkLst>
        </pc:cxnChg>
        <pc:cxnChg chg="del">
          <ac:chgData name="Stacy Irwin" userId="87fae608a5bfbe2c" providerId="LiveId" clId="{85B24699-C456-4F9E-B9F6-E71E641B2754}" dt="2021-11-06T13:29:41.629" v="164" actId="478"/>
          <ac:cxnSpMkLst>
            <pc:docMk/>
            <pc:sldMk cId="3102791859" sldId="257"/>
            <ac:cxnSpMk id="22" creationId="{96D68D6F-9FAC-450F-BA3F-CAC9B73F48C6}"/>
          </ac:cxnSpMkLst>
        </pc:cxnChg>
        <pc:cxnChg chg="del">
          <ac:chgData name="Stacy Irwin" userId="87fae608a5bfbe2c" providerId="LiveId" clId="{85B24699-C456-4F9E-B9F6-E71E641B2754}" dt="2021-11-06T13:29:42.151" v="165" actId="478"/>
          <ac:cxnSpMkLst>
            <pc:docMk/>
            <pc:sldMk cId="3102791859" sldId="257"/>
            <ac:cxnSpMk id="23" creationId="{5527A1C6-8549-4BC2-A574-ED2A21265072}"/>
          </ac:cxnSpMkLst>
        </pc:cxnChg>
        <pc:cxnChg chg="del">
          <ac:chgData name="Stacy Irwin" userId="87fae608a5bfbe2c" providerId="LiveId" clId="{85B24699-C456-4F9E-B9F6-E71E641B2754}" dt="2021-11-06T13:29:42.900" v="166" actId="478"/>
          <ac:cxnSpMkLst>
            <pc:docMk/>
            <pc:sldMk cId="3102791859" sldId="257"/>
            <ac:cxnSpMk id="24" creationId="{8391BA50-B96E-4CF0-862E-D5606E066C06}"/>
          </ac:cxnSpMkLst>
        </pc:cxnChg>
        <pc:cxnChg chg="add mod">
          <ac:chgData name="Stacy Irwin" userId="87fae608a5bfbe2c" providerId="LiveId" clId="{85B24699-C456-4F9E-B9F6-E71E641B2754}" dt="2021-11-06T13:36:56.402" v="250" actId="404"/>
          <ac:cxnSpMkLst>
            <pc:docMk/>
            <pc:sldMk cId="3102791859" sldId="257"/>
            <ac:cxnSpMk id="26" creationId="{741A6766-6D1C-441D-805F-6EB4D4A63785}"/>
          </ac:cxnSpMkLst>
        </pc:cxnChg>
        <pc:cxnChg chg="del">
          <ac:chgData name="Stacy Irwin" userId="87fae608a5bfbe2c" providerId="LiveId" clId="{85B24699-C456-4F9E-B9F6-E71E641B2754}" dt="2021-11-06T13:29:43.459" v="167" actId="478"/>
          <ac:cxnSpMkLst>
            <pc:docMk/>
            <pc:sldMk cId="3102791859" sldId="257"/>
            <ac:cxnSpMk id="30" creationId="{F718ED24-4355-4349-978B-5569DF9E6E33}"/>
          </ac:cxnSpMkLst>
        </pc:cxnChg>
        <pc:cxnChg chg="add del mod">
          <ac:chgData name="Stacy Irwin" userId="87fae608a5bfbe2c" providerId="LiveId" clId="{85B24699-C456-4F9E-B9F6-E71E641B2754}" dt="2021-11-06T13:36:42.017" v="247" actId="478"/>
          <ac:cxnSpMkLst>
            <pc:docMk/>
            <pc:sldMk cId="3102791859" sldId="257"/>
            <ac:cxnSpMk id="31" creationId="{40A81A06-07E7-4BB1-9F85-032229686A4D}"/>
          </ac:cxnSpMkLst>
        </pc:cxnChg>
        <pc:cxnChg chg="add mod">
          <ac:chgData name="Stacy Irwin" userId="87fae608a5bfbe2c" providerId="LiveId" clId="{85B24699-C456-4F9E-B9F6-E71E641B2754}" dt="2021-11-06T13:39:27.318" v="426" actId="12788"/>
          <ac:cxnSpMkLst>
            <pc:docMk/>
            <pc:sldMk cId="3102791859" sldId="257"/>
            <ac:cxnSpMk id="32" creationId="{0B19DE74-9AB0-4CB2-BABA-F16457DCF024}"/>
          </ac:cxnSpMkLst>
        </pc:cxnChg>
        <pc:cxnChg chg="add mod">
          <ac:chgData name="Stacy Irwin" userId="87fae608a5bfbe2c" providerId="LiveId" clId="{85B24699-C456-4F9E-B9F6-E71E641B2754}" dt="2021-11-06T13:37:20.147" v="255" actId="14100"/>
          <ac:cxnSpMkLst>
            <pc:docMk/>
            <pc:sldMk cId="3102791859" sldId="257"/>
            <ac:cxnSpMk id="34" creationId="{75E994D7-935C-4D5A-ACE1-7088F9D9C3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825C-5C3F-4910-9828-7F202D9A4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3EE4-65D0-4FF7-A28F-F8E614105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B6F8-D5DF-4F29-9D03-654FD495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B5A4-9902-4AC9-8E65-9CFA0366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EF27-B69A-495E-A83A-94474DB1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69B3-F1CE-49EE-93B5-01A5A745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B76BB-2A67-47A0-B747-41C04797F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8358-FBC9-48B4-B239-98D29158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FDC3-737D-4F68-A7F9-F8B8EC6E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EEEA0-B3B0-469A-A6CA-2476AD46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693C8-3CBD-4402-9246-641D09F8E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7C90-342C-4928-AC84-604F3DCC5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90BF-1821-49BF-B1BA-FBBA8FDF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7FD1-AFCF-480A-B879-DD7F1D7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50BE-BD85-4F6F-A7BD-DAF3033E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218F-C983-49B0-95AB-9736866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3E3F-B508-4F4B-94C3-82A2ED19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6B94-091C-4BE5-A034-6B4EBECD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A0A6-38A9-4E5B-AA53-FD32F950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CFE5-563E-4A91-AD35-A7700BE1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4358-5B2E-4C32-A658-71FC0134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664E-A8DB-4F6D-8980-A3F5E8C5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479B-3F04-4D1B-890D-F5615765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B3F7-93E1-4F3D-B0E2-E6259F40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37F2-6120-4576-8617-165033CC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27A-34E7-49DA-8C0D-DEF26833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6085-3DCF-4084-9EE0-981EC00E9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B43A-6AB7-43C3-9BFA-5D2F8EA5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D502-7763-4636-9814-A752F694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26D7-588F-4B76-935A-665E8A57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F346-FCC9-4A61-8431-813F3BC8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4A5D-CB71-4AF7-9444-8D7C70BB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3A745-F4DE-4E21-BD88-4F704F44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FF917-6B2C-4507-817A-71FFB9E09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8C7E7-DA87-4A36-9BC5-BB66AA962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DA77-4581-467A-BF2A-B136F842D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4A1C7-2E4E-4DFD-B578-E591E008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2FA06-A41F-4B27-8EED-618D96A3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7D3B4-9195-40EF-B43F-B0AA3BC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CAF-3193-421C-A459-AF0CFA9E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21EFD-3919-49D8-8232-F77EBD2E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8F010-48FB-4C14-ABC1-F28CF000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305B-94EF-4ADF-97B9-E1EA82C2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B01E2-AF9B-4F93-83CB-9598BA6D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D571B-0FB8-4349-BC09-0AAE6C43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E6D21-0F47-4376-A93B-0B952D69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84E8-AAB1-44DF-8550-BA806EF0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FA06-1759-40F9-A0BE-57979A87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6DF37-8920-4F37-B0C9-32180C96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9320F-BD63-45AA-B9F9-DFFCAB6B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6D62-078A-48CE-90F9-1CF322A4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7173-FD2D-4B53-89B0-D0F72F47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5684-07A6-4B47-8F7B-7CD915FB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EC6F7-4AAC-45DB-BC92-3F9CF794A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C07B6-DB08-453E-AB32-59E1A7C0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56F9A-DFB1-48D4-892E-EFCF341F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F02E5-A386-44AC-8066-5A602B35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09B7D-4363-45B1-90FD-8415C01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48E92-CE85-43C6-BE5D-2780F732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551ED-0A52-44C6-8A21-0008D9F5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D55E-601B-4A8C-B03B-06D3504A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3AF6-6DD1-4701-AB3B-4A0E7BF297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3AC7-A8A5-4080-856A-F38DBD98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64D1-4D57-4B79-9309-D2F3C216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07AF5E-9779-41D5-A258-CB759F5F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4715"/>
              </p:ext>
            </p:extLst>
          </p:nvPr>
        </p:nvGraphicFramePr>
        <p:xfrm>
          <a:off x="375625" y="1866137"/>
          <a:ext cx="3392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49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  <a:gridCol w="790112">
                  <a:extLst>
                    <a:ext uri="{9D8B030D-6E8A-4147-A177-3AD203B41FA5}">
                      <a16:colId xmlns:a16="http://schemas.microsoft.com/office/drawing/2014/main" val="1775818681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928376312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match_desc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757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66953"/>
                  </a:ext>
                </a:extLst>
              </a:tr>
              <a:tr h="147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299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F3D88C-1801-435E-BE38-28A935251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17914"/>
              </p:ext>
            </p:extLst>
          </p:nvPr>
        </p:nvGraphicFramePr>
        <p:xfrm>
          <a:off x="8506728" y="1866137"/>
          <a:ext cx="3309647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6116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1783531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team_number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team_name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Patriots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4683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Full Metal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2412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Robototes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7578"/>
                  </a:ext>
                </a:extLst>
              </a:tr>
              <a:tr h="135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1318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Issaquah Robotics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4089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Stealth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66953"/>
                  </a:ext>
                </a:extLst>
              </a:tr>
              <a:tr h="147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4205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ROBOCUBS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2998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53FE40D-BF32-4EA1-B419-C19D4A15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21300" y="0"/>
            <a:ext cx="4081463" cy="0"/>
          </a:xfrm>
          <a:prstGeom prst="rect">
            <a:avLst/>
          </a:pr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Launcher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chinook.ipynb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s18_SQL_II.ipynb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2EAEE76-5602-43F9-88D9-658BC8AF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21300" y="0"/>
            <a:ext cx="4081463" cy="0"/>
          </a:xfrm>
          <a:prstGeom prst="rect">
            <a:avLst/>
          </a:pr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E0BA213-6526-45E6-9F01-1CC8AC3E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21300" y="0"/>
            <a:ext cx="4081463" cy="457200"/>
          </a:xfrm>
          <a:prstGeom prst="rect">
            <a:avLst/>
          </a:pr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SELECT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schedule.match_desc, schedule.alliance, schedule.team, schedule.station, teams.team_name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schedule LEFT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JOIN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teams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schedule.team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teams.team_number;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9A918-8D44-4869-8612-87877E582AC9}"/>
              </a:ext>
            </a:extLst>
          </p:cNvPr>
          <p:cNvSpPr txBox="1"/>
          <p:nvPr/>
        </p:nvSpPr>
        <p:spPr>
          <a:xfrm>
            <a:off x="375625" y="195758"/>
            <a:ext cx="57489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-- SQL Query</a:t>
            </a:r>
          </a:p>
          <a:p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schedule.match_desc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schedule.alliance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latin typeface="Consolas" panose="020B0609020204030204" pitchFamily="49" charset="0"/>
              </a:rPr>
              <a:t>schedule.team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schedule.station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teams.team_name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schedule </a:t>
            </a:r>
            <a:r>
              <a:rPr lang="en-US" sz="1200" b="1">
                <a:solidFill>
                  <a:srgbClr val="7030A0"/>
                </a:solidFill>
                <a:latin typeface="Consolas" panose="020B0609020204030204" pitchFamily="49" charset="0"/>
              </a:rPr>
              <a:t>LEFT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JOIN </a:t>
            </a:r>
            <a:r>
              <a:rPr lang="en-US" sz="1200" dirty="0">
                <a:latin typeface="Consolas" panose="020B0609020204030204" pitchFamily="49" charset="0"/>
              </a:rPr>
              <a:t>teams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schedule.team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teams.team_number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EE930-3920-44EC-BD2D-3404AB6AC26F}"/>
              </a:ext>
            </a:extLst>
          </p:cNvPr>
          <p:cNvSpPr txBox="1"/>
          <p:nvPr/>
        </p:nvSpPr>
        <p:spPr>
          <a:xfrm>
            <a:off x="375625" y="1435250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 </a:t>
            </a:r>
            <a:r>
              <a:rPr lang="en-US" dirty="0"/>
              <a:t>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8C0AC-DA56-424C-97ED-219B5C1B6FA7}"/>
              </a:ext>
            </a:extLst>
          </p:cNvPr>
          <p:cNvSpPr txBox="1"/>
          <p:nvPr/>
        </p:nvSpPr>
        <p:spPr>
          <a:xfrm>
            <a:off x="8506728" y="1496805"/>
            <a:ext cx="128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teams </a:t>
            </a:r>
            <a:r>
              <a:rPr lang="en-US" dirty="0"/>
              <a:t>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C574E4-22CD-43C3-BE92-41E4C0F4F1FF}"/>
              </a:ext>
            </a:extLst>
          </p:cNvPr>
          <p:cNvCxnSpPr>
            <a:cxnSpLocks/>
          </p:cNvCxnSpPr>
          <p:nvPr/>
        </p:nvCxnSpPr>
        <p:spPr>
          <a:xfrm>
            <a:off x="3805147" y="2269164"/>
            <a:ext cx="4548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DDC429-B876-443E-8FA7-F3C22B3B8EB6}"/>
              </a:ext>
            </a:extLst>
          </p:cNvPr>
          <p:cNvSpPr txBox="1"/>
          <p:nvPr/>
        </p:nvSpPr>
        <p:spPr>
          <a:xfrm>
            <a:off x="4098398" y="1973655"/>
            <a:ext cx="40523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schedule.team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teams.team_number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63AB4A-D363-4A78-9E2F-F4A620444517}"/>
              </a:ext>
            </a:extLst>
          </p:cNvPr>
          <p:cNvCxnSpPr>
            <a:cxnSpLocks/>
          </p:cNvCxnSpPr>
          <p:nvPr/>
        </p:nvCxnSpPr>
        <p:spPr>
          <a:xfrm>
            <a:off x="3795622" y="2554914"/>
            <a:ext cx="45578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D68D6F-9FAC-450F-BA3F-CAC9B73F48C6}"/>
              </a:ext>
            </a:extLst>
          </p:cNvPr>
          <p:cNvCxnSpPr>
            <a:cxnSpLocks/>
          </p:cNvCxnSpPr>
          <p:nvPr/>
        </p:nvCxnSpPr>
        <p:spPr>
          <a:xfrm>
            <a:off x="3786097" y="2840664"/>
            <a:ext cx="4567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27A1C6-8549-4BC2-A574-ED2A21265072}"/>
              </a:ext>
            </a:extLst>
          </p:cNvPr>
          <p:cNvCxnSpPr>
            <a:cxnSpLocks/>
          </p:cNvCxnSpPr>
          <p:nvPr/>
        </p:nvCxnSpPr>
        <p:spPr>
          <a:xfrm>
            <a:off x="3776572" y="3116889"/>
            <a:ext cx="45768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BA50-B96E-4CF0-862E-D5606E066C06}"/>
              </a:ext>
            </a:extLst>
          </p:cNvPr>
          <p:cNvCxnSpPr>
            <a:cxnSpLocks/>
          </p:cNvCxnSpPr>
          <p:nvPr/>
        </p:nvCxnSpPr>
        <p:spPr>
          <a:xfrm>
            <a:off x="3776572" y="3364539"/>
            <a:ext cx="4576853" cy="28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6F1E89-E503-4F09-BD96-3B79B929F7B3}"/>
              </a:ext>
            </a:extLst>
          </p:cNvPr>
          <p:cNvSpPr txBox="1"/>
          <p:nvPr/>
        </p:nvSpPr>
        <p:spPr>
          <a:xfrm>
            <a:off x="4947519" y="3308073"/>
            <a:ext cx="57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18ED24-4355-4349-978B-5569DF9E6E33}"/>
              </a:ext>
            </a:extLst>
          </p:cNvPr>
          <p:cNvCxnSpPr>
            <a:cxnSpLocks/>
          </p:cNvCxnSpPr>
          <p:nvPr/>
        </p:nvCxnSpPr>
        <p:spPr>
          <a:xfrm flipV="1">
            <a:off x="3805147" y="3631239"/>
            <a:ext cx="13271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F5BF88-66C7-4D51-BA99-DEB8E099E9EA}"/>
              </a:ext>
            </a:extLst>
          </p:cNvPr>
          <p:cNvSpPr txBox="1"/>
          <p:nvPr/>
        </p:nvSpPr>
        <p:spPr>
          <a:xfrm>
            <a:off x="5372552" y="3449580"/>
            <a:ext cx="203835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teams</a:t>
            </a:r>
            <a:r>
              <a:rPr lang="en-US" sz="1600" dirty="0"/>
              <a:t> table does not include team 8059!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CE381CA0-9315-4579-A122-202DE8F5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34850"/>
              </p:ext>
            </p:extLst>
          </p:nvPr>
        </p:nvGraphicFramePr>
        <p:xfrm>
          <a:off x="375625" y="4742002"/>
          <a:ext cx="5175130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6530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775818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8376312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194734556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match_desc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alliance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team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team_name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Patriots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Full Metal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Robototes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757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Issaquah Robotics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blue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Stealth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66953"/>
                  </a:ext>
                </a:extLst>
              </a:tr>
              <a:tr h="147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blue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NULL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2998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79E8FD3D-DACF-4E20-BBF0-8796D5534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59654"/>
              </p:ext>
            </p:extLst>
          </p:nvPr>
        </p:nvGraphicFramePr>
        <p:xfrm>
          <a:off x="6610244" y="4742002"/>
          <a:ext cx="5175130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6530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775818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8376312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194734556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match_desc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alliance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team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team_name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Patriots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Full Metal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Robototes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757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Issaquah Robotics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blue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Stealth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6695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8CFF32C6-2720-45AA-8F4D-10F630A2D88F}"/>
              </a:ext>
            </a:extLst>
          </p:cNvPr>
          <p:cNvSpPr txBox="1"/>
          <p:nvPr/>
        </p:nvSpPr>
        <p:spPr>
          <a:xfrm>
            <a:off x="4136359" y="4035348"/>
            <a:ext cx="418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What happens to the row with team 8059?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0A4714-EA8E-4671-9717-12088F13D592}"/>
              </a:ext>
            </a:extLst>
          </p:cNvPr>
          <p:cNvSpPr txBox="1"/>
          <p:nvPr/>
        </p:nvSpPr>
        <p:spPr>
          <a:xfrm>
            <a:off x="375625" y="4414492"/>
            <a:ext cx="53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LEFT JOIN</a:t>
            </a:r>
            <a:r>
              <a:rPr lang="en-US" dirty="0"/>
              <a:t>: row included; missing fields contain 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1ACB7D-E35D-4C37-84B7-8835D6259C24}"/>
              </a:ext>
            </a:extLst>
          </p:cNvPr>
          <p:cNvSpPr txBox="1"/>
          <p:nvPr/>
        </p:nvSpPr>
        <p:spPr>
          <a:xfrm>
            <a:off x="6518243" y="4416373"/>
            <a:ext cx="486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INNER JOIN</a:t>
            </a:r>
            <a:r>
              <a:rPr lang="en-US" dirty="0"/>
              <a:t>: rows with missing data are omitted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1FFEE-4357-4F06-9606-521966B4BAE1}"/>
              </a:ext>
            </a:extLst>
          </p:cNvPr>
          <p:cNvSpPr txBox="1"/>
          <p:nvPr/>
        </p:nvSpPr>
        <p:spPr>
          <a:xfrm>
            <a:off x="8044371" y="318868"/>
            <a:ext cx="374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Difference Between Inner and Left Joins</a:t>
            </a:r>
          </a:p>
        </p:txBody>
      </p:sp>
    </p:spTree>
    <p:extLst>
      <p:ext uri="{BB962C8B-B14F-4D97-AF65-F5344CB8AC3E}">
        <p14:creationId xmlns:p14="http://schemas.microsoft.com/office/powerpoint/2010/main" val="38747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07AF5E-9779-41D5-A258-CB759F5F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48635"/>
              </p:ext>
            </p:extLst>
          </p:nvPr>
        </p:nvGraphicFramePr>
        <p:xfrm>
          <a:off x="1806421" y="1926929"/>
          <a:ext cx="3392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49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  <a:gridCol w="790112">
                  <a:extLst>
                    <a:ext uri="{9D8B030D-6E8A-4147-A177-3AD203B41FA5}">
                      <a16:colId xmlns:a16="http://schemas.microsoft.com/office/drawing/2014/main" val="1775818681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928376312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match_desc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75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F3D88C-1801-435E-BE38-28A935251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75491"/>
              </p:ext>
            </p:extLst>
          </p:nvPr>
        </p:nvGraphicFramePr>
        <p:xfrm>
          <a:off x="6993325" y="1926929"/>
          <a:ext cx="3309647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6116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1783531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team_number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team_name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Patriots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4683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Full Metal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2412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Robototes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757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53FE40D-BF32-4EA1-B419-C19D4A15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21300" y="0"/>
            <a:ext cx="4081463" cy="0"/>
          </a:xfrm>
          <a:prstGeom prst="rect">
            <a:avLst/>
          </a:pr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Launcher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chinook.ipynb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s18_SQL_II.ipynb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2EAEE76-5602-43F9-88D9-658BC8AF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21300" y="0"/>
            <a:ext cx="4081463" cy="0"/>
          </a:xfrm>
          <a:prstGeom prst="rect">
            <a:avLst/>
          </a:pr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E0BA213-6526-45E6-9F01-1CC8AC3E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21300" y="0"/>
            <a:ext cx="4081463" cy="457200"/>
          </a:xfrm>
          <a:prstGeom prst="rect">
            <a:avLst/>
          </a:pr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SELECT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schedule.match_desc, schedule.alliance, schedule.team, schedule.station, teams.team_name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schedule LEFT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JOIN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teams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schedule.team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teams.team_number;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9A918-8D44-4869-8612-87877E582AC9}"/>
              </a:ext>
            </a:extLst>
          </p:cNvPr>
          <p:cNvSpPr txBox="1"/>
          <p:nvPr/>
        </p:nvSpPr>
        <p:spPr>
          <a:xfrm>
            <a:off x="375625" y="195758"/>
            <a:ext cx="574895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-- SQL Query</a:t>
            </a:r>
          </a:p>
          <a:p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schedule.match_desc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schedule.alliance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latin typeface="Consolas" panose="020B0609020204030204" pitchFamily="49" charset="0"/>
              </a:rPr>
              <a:t>schedule.team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schedule.station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teams.team_name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schedule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LEFT JOIN </a:t>
            </a:r>
            <a:r>
              <a:rPr lang="en-US" sz="1200" dirty="0">
                <a:latin typeface="Consolas" panose="020B0609020204030204" pitchFamily="49" charset="0"/>
              </a:rPr>
              <a:t>teams;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EE930-3920-44EC-BD2D-3404AB6AC26F}"/>
              </a:ext>
            </a:extLst>
          </p:cNvPr>
          <p:cNvSpPr txBox="1"/>
          <p:nvPr/>
        </p:nvSpPr>
        <p:spPr>
          <a:xfrm>
            <a:off x="1806421" y="1496042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 </a:t>
            </a:r>
            <a:r>
              <a:rPr lang="en-US" dirty="0"/>
              <a:t>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8C0AC-DA56-424C-97ED-219B5C1B6FA7}"/>
              </a:ext>
            </a:extLst>
          </p:cNvPr>
          <p:cNvSpPr txBox="1"/>
          <p:nvPr/>
        </p:nvSpPr>
        <p:spPr>
          <a:xfrm>
            <a:off x="6993325" y="1557597"/>
            <a:ext cx="128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teams </a:t>
            </a:r>
            <a:r>
              <a:rPr lang="en-US" dirty="0"/>
              <a:t>table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CE381CA0-9315-4579-A122-202DE8F5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94656"/>
              </p:ext>
            </p:extLst>
          </p:nvPr>
        </p:nvGraphicFramePr>
        <p:xfrm>
          <a:off x="3537010" y="3795932"/>
          <a:ext cx="517513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6530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775818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8376312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194734556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match_desc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alliance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team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team_name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Patriots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Full Metal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Robototes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66953"/>
                  </a:ext>
                </a:extLst>
              </a:tr>
              <a:tr h="147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Patriots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29986"/>
                  </a:ext>
                </a:extLst>
              </a:tr>
              <a:tr h="147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Full Metal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275"/>
                  </a:ext>
                </a:extLst>
              </a:tr>
              <a:tr h="147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Robototes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08517"/>
                  </a:ext>
                </a:extLst>
              </a:tr>
              <a:tr h="147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Patriots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24680"/>
                  </a:ext>
                </a:extLst>
              </a:tr>
              <a:tr h="147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Full Metal Robotics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2882"/>
                  </a:ext>
                </a:extLst>
              </a:tr>
              <a:tr h="147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001-q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Robototes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423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61ACB7D-E35D-4C37-84B7-8835D6259C24}"/>
              </a:ext>
            </a:extLst>
          </p:cNvPr>
          <p:cNvSpPr txBox="1"/>
          <p:nvPr/>
        </p:nvSpPr>
        <p:spPr>
          <a:xfrm>
            <a:off x="4338526" y="3032469"/>
            <a:ext cx="37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combines every row from </a:t>
            </a:r>
            <a:r>
              <a:rPr lang="en-US" i="1" dirty="0"/>
              <a:t>schedule</a:t>
            </a:r>
            <a:r>
              <a:rPr lang="en-US" dirty="0"/>
              <a:t> with every row from </a:t>
            </a:r>
            <a:r>
              <a:rPr lang="en-US" i="1" dirty="0"/>
              <a:t>teams</a:t>
            </a:r>
            <a:r>
              <a:rPr lang="en-US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1FFEE-4357-4F06-9606-521966B4BAE1}"/>
              </a:ext>
            </a:extLst>
          </p:cNvPr>
          <p:cNvSpPr txBox="1"/>
          <p:nvPr/>
        </p:nvSpPr>
        <p:spPr>
          <a:xfrm>
            <a:off x="7549171" y="205283"/>
            <a:ext cx="374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Cross Join</a:t>
            </a:r>
          </a:p>
          <a:p>
            <a:pPr algn="ctr"/>
            <a:r>
              <a:rPr lang="en-US" sz="2800" dirty="0"/>
              <a:t>(Cartesian Product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99F60-F44C-4C77-90BA-3B61F16B8E03}"/>
              </a:ext>
            </a:extLst>
          </p:cNvPr>
          <p:cNvSpPr txBox="1"/>
          <p:nvPr/>
        </p:nvSpPr>
        <p:spPr>
          <a:xfrm>
            <a:off x="5198676" y="1471243"/>
            <a:ext cx="153960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ON</a:t>
            </a:r>
            <a:r>
              <a:rPr lang="en-US" sz="1600" i="1" dirty="0"/>
              <a:t> clause!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1A6766-6D1C-441D-805F-6EB4D4A63785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348896" y="1114427"/>
            <a:ext cx="1849780" cy="52609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19DE74-9AB0-4CB2-BABA-F16457DCF02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896225" y="3024209"/>
            <a:ext cx="751923" cy="7717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E994D7-935C-4D5A-ACE1-7088F9D9C3C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502549" y="3024209"/>
            <a:ext cx="1234187" cy="7155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6E7FE0-1C4E-44BC-BE81-34E6103FDA4A}"/>
              </a:ext>
            </a:extLst>
          </p:cNvPr>
          <p:cNvSpPr txBox="1"/>
          <p:nvPr/>
        </p:nvSpPr>
        <p:spPr>
          <a:xfrm>
            <a:off x="9011051" y="3795932"/>
            <a:ext cx="286057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-- Can also leave out JOIN keywords</a:t>
            </a:r>
          </a:p>
          <a:p>
            <a:r>
              <a:rPr lang="en-US" sz="1200" b="1" i="1" dirty="0"/>
              <a:t>-- This query would produce </a:t>
            </a:r>
            <a:r>
              <a:rPr lang="en-US" sz="1200" b="1" i="1"/>
              <a:t>same result</a:t>
            </a:r>
            <a:endParaRPr lang="en-US" sz="1200" b="1" i="1" dirty="0"/>
          </a:p>
          <a:p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schedule.match_desc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latin typeface="Consolas" panose="020B0609020204030204" pitchFamily="49" charset="0"/>
              </a:rPr>
              <a:t>schedule.alliance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latin typeface="Consolas" panose="020B0609020204030204" pitchFamily="49" charset="0"/>
              </a:rPr>
              <a:t>schedule.team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latin typeface="Consolas" panose="020B0609020204030204" pitchFamily="49" charset="0"/>
              </a:rPr>
              <a:t>schedule.station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latin typeface="Consolas" panose="020B0609020204030204" pitchFamily="49" charset="0"/>
              </a:rPr>
              <a:t>teams.team_name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schedule, teams;</a:t>
            </a:r>
          </a:p>
        </p:txBody>
      </p:sp>
    </p:spTree>
    <p:extLst>
      <p:ext uri="{BB962C8B-B14F-4D97-AF65-F5344CB8AC3E}">
        <p14:creationId xmlns:p14="http://schemas.microsoft.com/office/powerpoint/2010/main" val="310279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548</Words>
  <Application>Microsoft Office PowerPoint</Application>
  <PresentationFormat>Widescreen</PresentationFormat>
  <Paragraphs>226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Consolas</vt:lpstr>
      <vt:lpstr>var(--jp-code-font-family)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Stacy Irwin</dc:creator>
  <cp:lastModifiedBy>Stacy Irwin</cp:lastModifiedBy>
  <cp:revision>2</cp:revision>
  <dcterms:created xsi:type="dcterms:W3CDTF">2021-11-01T14:57:23Z</dcterms:created>
  <dcterms:modified xsi:type="dcterms:W3CDTF">2021-11-06T14:08:32Z</dcterms:modified>
</cp:coreProperties>
</file>