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3077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3600"/>
              <a:t>Overview</a:t>
            </a:r>
            <a:endParaRPr sz="36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this Course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048275"/>
            <a:ext cx="7620000" cy="5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Objectives: participants who complete this course will be able to: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Revise, extend, maintain, and operate the IRS’s scouting system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Analyze FRC data and present results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Use Python for other scientific or engineering projects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Prerequisites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None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Necessary materials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Laptop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Preferably Windows 10 because that’s what the instructor uses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But any operating system should work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No books needed -- all </a:t>
            </a:r>
            <a:r>
              <a:rPr lang="en-US"/>
              <a:t>necessary</a:t>
            </a:r>
            <a:r>
              <a:rPr lang="en-US"/>
              <a:t> reference materials are online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Instructional method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Keep lectures to a minimum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Show participants the online references and provide just enough information to start working on the coding exercises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Provide hints and encouragement when participants get stuck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Structure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48275"/>
            <a:ext cx="7620000" cy="5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Course is divided into multiple sessions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There is a folder for each session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Instructions, references, and materials are stored in each folder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Next step: see presentation in </a:t>
            </a:r>
            <a:r>
              <a:rPr i="1" lang="en-US"/>
              <a:t>Session_01</a:t>
            </a:r>
            <a:r>
              <a:rPr lang="en-US"/>
              <a:t> folder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