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tutorial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oogle/styleguide/blob/gh-pages/pyguide.md" TargetMode="External"/><Relationship Id="rId4" Type="http://schemas.openxmlformats.org/officeDocument/2006/relationships/hyperlink" Target="https://www.python.org/dev/peps/pep-0257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2" cy="38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5513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/>
              <a:t>Session 06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i="1" lang="en-US" sz="2400"/>
              <a:t>Data Structures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July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73250"/>
            <a:ext cx="7620000" cy="24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Topics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Lists, sets, and dictionaries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Dictionary and list comprehensions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Javascript Object Notation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Creating and modifying lists with built-in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map()</a:t>
            </a:r>
            <a:r>
              <a:rPr lang="en-US"/>
              <a:t> and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filter() </a:t>
            </a:r>
            <a:r>
              <a:rPr lang="en-US"/>
              <a:t>functions.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Reading List</a:t>
            </a:r>
            <a:endParaRPr sz="43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4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Python Tutorial</a:t>
            </a:r>
            <a:endParaRPr sz="27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Sections 5.1, 5.3, 5.5, 5.6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Exercises</a:t>
            </a:r>
            <a:endParaRPr sz="38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187200"/>
            <a:ext cx="7900500" cy="5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44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Download the </a:t>
            </a:r>
            <a:r>
              <a:rPr i="1" lang="en-US" sz="1600"/>
              <a:t>turing_scores_2018.json</a:t>
            </a:r>
            <a:r>
              <a:rPr lang="en-US" sz="1600"/>
              <a:t> file from the </a:t>
            </a:r>
            <a:r>
              <a:rPr i="1" lang="en-US" sz="1600"/>
              <a:t>Session_06</a:t>
            </a:r>
            <a:r>
              <a:rPr lang="en-US" sz="1600"/>
              <a:t> folder. Read the file into a string variable (see session 02).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the json.loads() function to convert the turing scores text variable into a data structure of lists and dictionaries (see session 02).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Questions</a:t>
            </a:r>
            <a:endParaRPr sz="38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14800"/>
            <a:ext cx="4524600" cy="52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/>
              <a:t>Following questions refer to Robot class at right: </a:t>
            </a:r>
            <a:endParaRPr sz="1800"/>
          </a:p>
          <a:p>
            <a:pPr indent="-342900" lvl="0" marL="457200" rtl="0">
              <a:spcBef>
                <a:spcPts val="4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What’s wrong with the print statement in Line A? (Feel free to copy the class into a Jupyter notebook and try it out.) How would you fix that line?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Why does Line B work?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What lines of code in the class definition are executed when Line C is run?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The move_x method is defined with two arguments: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US" sz="1800"/>
              <a:t> and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sz="1800"/>
              <a:t>. In Line D it’s called with only one attribute. Why?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 what line is the class instantiated? How is instantiation different than class definition?</a:t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4981800" y="147850"/>
            <a:ext cx="4055700" cy="6380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Robot Class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obot():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(self, name):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self.name = name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self.xpos =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self.ypos =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move_x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(self, x):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self.xpos = self.xpos </a:t>
            </a:r>
            <a:r>
              <a:rPr lang="en-US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move_y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(self, y):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self.ypos = self.ypos </a:t>
            </a:r>
            <a:r>
              <a:rPr lang="en-US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num_wheels =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@staticmethod</a:t>
            </a:r>
            <a:br>
              <a:rPr lang="en-US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add_wheel(num=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Robot.num_wheels = \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 Robot.num_wheels </a:t>
            </a:r>
            <a:r>
              <a:rPr lang="en-US" sz="12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num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(Robot.xpos) 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Line A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(Robot.num_wheels)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# Line B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mybot = Robot(</a:t>
            </a:r>
            <a:r>
              <a:rPr lang="en-US" sz="12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“Gimli”</a:t>
            </a: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Line C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mybot.move_x(5)  </a:t>
            </a:r>
            <a:r>
              <a:rPr lang="en-US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Line D</a:t>
            </a:r>
            <a:endParaRPr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55612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Robot Class with Docstrings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139450" y="983100"/>
            <a:ext cx="5704500" cy="4759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Robot Class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Robot():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"""A simple robot that can move on a two dimensional plane.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Attributes: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name: (str) The robot's name.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num_wheels: (int) Number of robot wheels, static.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move_x(): Change the robot's position on the x axis.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move_y(): Change the robot's position on the y axis.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add_wheel(): Add a wheel to the robot.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(self, name):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"""Initializes the Robot class.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name: (str) The robot's name.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"""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  self.name = name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  self.xpos = </a:t>
            </a:r>
            <a:r>
              <a:rPr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  self.ypos = </a:t>
            </a:r>
            <a:r>
              <a:rPr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107475" y="3105800"/>
            <a:ext cx="4728000" cy="2958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move_x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(self, x):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"""Changes the position on the x axis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Args: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x: (int) The value that will be added to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the x-axis position.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Returns: (int) The position on the x-axis.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"""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	self.xpos = self.xpos </a:t>
            </a:r>
            <a:r>
              <a:rPr lang="en-US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-US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 self.xpos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552400" y="1084500"/>
            <a:ext cx="3359100" cy="152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4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Docstrings (red text in example) are used to explain what code does.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 them!</a:t>
            </a:r>
            <a:endParaRPr sz="18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34050" y="5742600"/>
            <a:ext cx="7275900" cy="106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1600"/>
              <a:t>Docstring references:</a:t>
            </a:r>
            <a:endParaRPr b="1" sz="1600"/>
          </a:p>
          <a:p>
            <a:pPr indent="-330200" lvl="0" marL="457200" rtl="0">
              <a:spcBef>
                <a:spcPts val="44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https://github.com/google/styleguide/blob/gh-pages/pyguide.md</a:t>
            </a:r>
            <a:r>
              <a:rPr lang="en-US" sz="1600"/>
              <a:t> (sec 3.8)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https://www.python.org/dev/peps/pep-0257/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